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385" r:id="rId2"/>
    <p:sldId id="392" r:id="rId3"/>
    <p:sldId id="394" r:id="rId4"/>
    <p:sldId id="393" r:id="rId5"/>
    <p:sldId id="383" r:id="rId6"/>
    <p:sldId id="395" r:id="rId7"/>
    <p:sldId id="377" r:id="rId8"/>
    <p:sldId id="387" r:id="rId9"/>
    <p:sldId id="396" r:id="rId10"/>
    <p:sldId id="398" r:id="rId11"/>
    <p:sldId id="397" r:id="rId12"/>
    <p:sldId id="400" r:id="rId13"/>
    <p:sldId id="402" r:id="rId14"/>
    <p:sldId id="399" r:id="rId15"/>
    <p:sldId id="403" r:id="rId16"/>
    <p:sldId id="40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B1B"/>
    <a:srgbClr val="CBD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CCD451-7E4E-4D91-A830-20E5A17EE6E2}" v="2593" dt="2026-06-12T21:31:50.085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94660"/>
  </p:normalViewPr>
  <p:slideViewPr>
    <p:cSldViewPr>
      <p:cViewPr>
        <p:scale>
          <a:sx n="124" d="100"/>
          <a:sy n="124" d="100"/>
        </p:scale>
        <p:origin x="135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Barrett" userId="201349466_tp_box_2" providerId="OAuth2" clId="{606DBCED-B4E0-4CEF-B81C-D51192CA348A}"/>
    <pc:docChg chg="undo custSel addSld delSld modSld sldOrd">
      <pc:chgData name="Christopher Barrett" userId="201349466_tp_box_2" providerId="OAuth2" clId="{606DBCED-B4E0-4CEF-B81C-D51192CA348A}" dt="2026-06-12T21:36:28.326" v="7703" actId="6549"/>
      <pc:docMkLst>
        <pc:docMk/>
      </pc:docMkLst>
      <pc:sldChg chg="add del">
        <pc:chgData name="Christopher Barrett" userId="201349466_tp_box_2" providerId="OAuth2" clId="{606DBCED-B4E0-4CEF-B81C-D51192CA348A}" dt="2026-06-12T17:17:03.825" v="1894" actId="47"/>
        <pc:sldMkLst>
          <pc:docMk/>
          <pc:sldMk cId="0" sldId="312"/>
        </pc:sldMkLst>
      </pc:sldChg>
      <pc:sldChg chg="delSp modSp del mod">
        <pc:chgData name="Christopher Barrett" userId="201349466_tp_box_2" providerId="OAuth2" clId="{606DBCED-B4E0-4CEF-B81C-D51192CA348A}" dt="2026-06-12T21:32:57.330" v="7640" actId="47"/>
        <pc:sldMkLst>
          <pc:docMk/>
          <pc:sldMk cId="0" sldId="337"/>
        </pc:sldMkLst>
        <pc:spChg chg="del mod">
          <ac:chgData name="Christopher Barrett" userId="201349466_tp_box_2" providerId="OAuth2" clId="{606DBCED-B4E0-4CEF-B81C-D51192CA348A}" dt="2026-06-12T21:19:03.659" v="7138" actId="478"/>
          <ac:spMkLst>
            <pc:docMk/>
            <pc:sldMk cId="0" sldId="337"/>
            <ac:spMk id="59395" creationId="{00000000-0000-0000-0000-000000000000}"/>
          </ac:spMkLst>
        </pc:spChg>
        <pc:spChg chg="mod">
          <ac:chgData name="Christopher Barrett" userId="201349466_tp_box_2" providerId="OAuth2" clId="{606DBCED-B4E0-4CEF-B81C-D51192CA348A}" dt="2026-06-12T21:19:07.772" v="7139" actId="1076"/>
          <ac:spMkLst>
            <pc:docMk/>
            <pc:sldMk cId="0" sldId="337"/>
            <ac:spMk id="59396" creationId="{00000000-0000-0000-0000-000000000000}"/>
          </ac:spMkLst>
        </pc:spChg>
      </pc:sldChg>
      <pc:sldChg chg="modSp mod">
        <pc:chgData name="Christopher Barrett" userId="201349466_tp_box_2" providerId="OAuth2" clId="{606DBCED-B4E0-4CEF-B81C-D51192CA348A}" dt="2026-06-12T13:57:28.500" v="958" actId="1076"/>
        <pc:sldMkLst>
          <pc:docMk/>
          <pc:sldMk cId="4163955595" sldId="377"/>
        </pc:sldMkLst>
        <pc:spChg chg="mod">
          <ac:chgData name="Christopher Barrett" userId="201349466_tp_box_2" providerId="OAuth2" clId="{606DBCED-B4E0-4CEF-B81C-D51192CA348A}" dt="2026-06-12T13:57:28.500" v="958" actId="1076"/>
          <ac:spMkLst>
            <pc:docMk/>
            <pc:sldMk cId="4163955595" sldId="377"/>
            <ac:spMk id="13" creationId="{175AA4EE-93D9-FDE5-1117-797F1BE509A7}"/>
          </ac:spMkLst>
        </pc:spChg>
      </pc:sldChg>
      <pc:sldChg chg="addSp delSp modSp mod delAnim modAnim">
        <pc:chgData name="Christopher Barrett" userId="201349466_tp_box_2" providerId="OAuth2" clId="{606DBCED-B4E0-4CEF-B81C-D51192CA348A}" dt="2026-06-12T17:16:48.505" v="1893" actId="1035"/>
        <pc:sldMkLst>
          <pc:docMk/>
          <pc:sldMk cId="2608536245" sldId="383"/>
        </pc:sldMkLst>
        <pc:spChg chg="mod">
          <ac:chgData name="Christopher Barrett" userId="201349466_tp_box_2" providerId="OAuth2" clId="{606DBCED-B4E0-4CEF-B81C-D51192CA348A}" dt="2026-06-12T17:12:36.135" v="1753" actId="1076"/>
          <ac:spMkLst>
            <pc:docMk/>
            <pc:sldMk cId="2608536245" sldId="383"/>
            <ac:spMk id="6" creationId="{00000000-0000-0000-0000-000000000000}"/>
          </ac:spMkLst>
        </pc:spChg>
        <pc:spChg chg="mod">
          <ac:chgData name="Christopher Barrett" userId="201349466_tp_box_2" providerId="OAuth2" clId="{606DBCED-B4E0-4CEF-B81C-D51192CA348A}" dt="2026-06-12T17:16:48.505" v="1893" actId="1035"/>
          <ac:spMkLst>
            <pc:docMk/>
            <pc:sldMk cId="2608536245" sldId="383"/>
            <ac:spMk id="9" creationId="{D9C60ED0-7093-F5A3-DAE3-BC8835B0A6AF}"/>
          </ac:spMkLst>
        </pc:spChg>
        <pc:spChg chg="add mod">
          <ac:chgData name="Christopher Barrett" userId="201349466_tp_box_2" providerId="OAuth2" clId="{606DBCED-B4E0-4CEF-B81C-D51192CA348A}" dt="2026-06-12T17:13:09.089" v="1761" actId="164"/>
          <ac:spMkLst>
            <pc:docMk/>
            <pc:sldMk cId="2608536245" sldId="383"/>
            <ac:spMk id="17" creationId="{3F8B2A2A-C58E-AFB1-5C3C-8CC6CA81D235}"/>
          </ac:spMkLst>
        </pc:spChg>
        <pc:spChg chg="mod">
          <ac:chgData name="Christopher Barrett" userId="201349466_tp_box_2" providerId="OAuth2" clId="{606DBCED-B4E0-4CEF-B81C-D51192CA348A}" dt="2026-06-12T13:58:19.549" v="1002" actId="1076"/>
          <ac:spMkLst>
            <pc:docMk/>
            <pc:sldMk cId="2608536245" sldId="383"/>
            <ac:spMk id="16389" creationId="{00000000-0000-0000-0000-000000000000}"/>
          </ac:spMkLst>
        </pc:spChg>
        <pc:spChg chg="mod">
          <ac:chgData name="Christopher Barrett" userId="201349466_tp_box_2" providerId="OAuth2" clId="{606DBCED-B4E0-4CEF-B81C-D51192CA348A}" dt="2026-06-12T17:00:20.948" v="1566" actId="1037"/>
          <ac:spMkLst>
            <pc:docMk/>
            <pc:sldMk cId="2608536245" sldId="383"/>
            <ac:spMk id="16390" creationId="{00000000-0000-0000-0000-000000000000}"/>
          </ac:spMkLst>
        </pc:spChg>
        <pc:spChg chg="del mod">
          <ac:chgData name="Christopher Barrett" userId="201349466_tp_box_2" providerId="OAuth2" clId="{606DBCED-B4E0-4CEF-B81C-D51192CA348A}" dt="2026-06-12T16:59:15.220" v="1525" actId="478"/>
          <ac:spMkLst>
            <pc:docMk/>
            <pc:sldMk cId="2608536245" sldId="383"/>
            <ac:spMk id="18438" creationId="{00000000-0000-0000-0000-000000000000}"/>
          </ac:spMkLst>
        </pc:spChg>
        <pc:grpChg chg="add mod">
          <ac:chgData name="Christopher Barrett" userId="201349466_tp_box_2" providerId="OAuth2" clId="{606DBCED-B4E0-4CEF-B81C-D51192CA348A}" dt="2026-06-12T17:12:59.105" v="1759" actId="1076"/>
          <ac:grpSpMkLst>
            <pc:docMk/>
            <pc:sldMk cId="2608536245" sldId="383"/>
            <ac:grpSpMk id="22" creationId="{F5BC5CE5-DDEC-CB24-A20F-AB93C56D5BC2}"/>
          </ac:grpSpMkLst>
        </pc:grpChg>
        <pc:grpChg chg="add mod">
          <ac:chgData name="Christopher Barrett" userId="201349466_tp_box_2" providerId="OAuth2" clId="{606DBCED-B4E0-4CEF-B81C-D51192CA348A}" dt="2026-06-12T17:13:13.337" v="1762" actId="1076"/>
          <ac:grpSpMkLst>
            <pc:docMk/>
            <pc:sldMk cId="2608536245" sldId="383"/>
            <ac:grpSpMk id="23" creationId="{83BA6710-96E4-3DB9-1E62-2E2DE73A7015}"/>
          </ac:grpSpMkLst>
        </pc:grpChg>
        <pc:picChg chg="del">
          <ac:chgData name="Christopher Barrett" userId="201349466_tp_box_2" providerId="OAuth2" clId="{606DBCED-B4E0-4CEF-B81C-D51192CA348A}" dt="2026-06-12T13:58:24.655" v="1004" actId="478"/>
          <ac:picMkLst>
            <pc:docMk/>
            <pc:sldMk cId="2608536245" sldId="383"/>
            <ac:picMk id="5" creationId="{38F2AAAC-A60B-FA58-94FE-473D5F958CB7}"/>
          </ac:picMkLst>
        </pc:picChg>
        <pc:picChg chg="del">
          <ac:chgData name="Christopher Barrett" userId="201349466_tp_box_2" providerId="OAuth2" clId="{606DBCED-B4E0-4CEF-B81C-D51192CA348A}" dt="2026-06-12T13:58:22.035" v="1003" actId="478"/>
          <ac:picMkLst>
            <pc:docMk/>
            <pc:sldMk cId="2608536245" sldId="383"/>
            <ac:picMk id="8" creationId="{A9088407-C724-609A-DB71-37801DE373C7}"/>
          </ac:picMkLst>
        </pc:picChg>
        <pc:picChg chg="add mod">
          <ac:chgData name="Christopher Barrett" userId="201349466_tp_box_2" providerId="OAuth2" clId="{606DBCED-B4E0-4CEF-B81C-D51192CA348A}" dt="2026-06-12T17:15:46.858" v="1865" actId="14100"/>
          <ac:picMkLst>
            <pc:docMk/>
            <pc:sldMk cId="2608536245" sldId="383"/>
            <ac:picMk id="11" creationId="{6E4AC561-0D06-C522-4824-0F2B49EC436E}"/>
          </ac:picMkLst>
        </pc:picChg>
        <pc:picChg chg="add mod">
          <ac:chgData name="Christopher Barrett" userId="201349466_tp_box_2" providerId="OAuth2" clId="{606DBCED-B4E0-4CEF-B81C-D51192CA348A}" dt="2026-06-12T16:58:42.187" v="1487" actId="1076"/>
          <ac:picMkLst>
            <pc:docMk/>
            <pc:sldMk cId="2608536245" sldId="383"/>
            <ac:picMk id="13" creationId="{DC5D4CCB-106F-A56F-36F6-E6BB4FCBB1F0}"/>
          </ac:picMkLst>
        </pc:picChg>
        <pc:picChg chg="add mod">
          <ac:chgData name="Christopher Barrett" userId="201349466_tp_box_2" providerId="OAuth2" clId="{606DBCED-B4E0-4CEF-B81C-D51192CA348A}" dt="2026-06-12T17:13:09.089" v="1761" actId="164"/>
          <ac:picMkLst>
            <pc:docMk/>
            <pc:sldMk cId="2608536245" sldId="383"/>
            <ac:picMk id="15" creationId="{D0CDD99D-1ACB-09A0-000E-0A4C939C6B2C}"/>
          </ac:picMkLst>
        </pc:picChg>
        <pc:picChg chg="add mod">
          <ac:chgData name="Christopher Barrett" userId="201349466_tp_box_2" providerId="OAuth2" clId="{606DBCED-B4E0-4CEF-B81C-D51192CA348A}" dt="2026-06-12T17:12:53.685" v="1757" actId="164"/>
          <ac:picMkLst>
            <pc:docMk/>
            <pc:sldMk cId="2608536245" sldId="383"/>
            <ac:picMk id="19" creationId="{A970A811-28D9-E1F7-9F13-E980B59E428D}"/>
          </ac:picMkLst>
        </pc:picChg>
        <pc:picChg chg="add mod">
          <ac:chgData name="Christopher Barrett" userId="201349466_tp_box_2" providerId="OAuth2" clId="{606DBCED-B4E0-4CEF-B81C-D51192CA348A}" dt="2026-06-12T17:12:53.685" v="1757" actId="164"/>
          <ac:picMkLst>
            <pc:docMk/>
            <pc:sldMk cId="2608536245" sldId="383"/>
            <ac:picMk id="21" creationId="{689FEDDB-757D-F805-6523-0864480C32F1}"/>
          </ac:picMkLst>
        </pc:picChg>
      </pc:sldChg>
      <pc:sldChg chg="modSp mod">
        <pc:chgData name="Christopher Barrett" userId="201349466_tp_box_2" providerId="OAuth2" clId="{606DBCED-B4E0-4CEF-B81C-D51192CA348A}" dt="2026-06-12T21:36:28.326" v="7703" actId="6549"/>
        <pc:sldMkLst>
          <pc:docMk/>
          <pc:sldMk cId="1782478632" sldId="385"/>
        </pc:sldMkLst>
        <pc:spChg chg="mod">
          <ac:chgData name="Christopher Barrett" userId="201349466_tp_box_2" providerId="OAuth2" clId="{606DBCED-B4E0-4CEF-B81C-D51192CA348A}" dt="2026-06-12T13:12:54.638" v="56" actId="20577"/>
          <ac:spMkLst>
            <pc:docMk/>
            <pc:sldMk cId="1782478632" sldId="385"/>
            <ac:spMk id="11" creationId="{78D3C621-D069-4098-A153-DAAEC0E3EE7C}"/>
          </ac:spMkLst>
        </pc:spChg>
        <pc:spChg chg="mod">
          <ac:chgData name="Christopher Barrett" userId="201349466_tp_box_2" providerId="OAuth2" clId="{606DBCED-B4E0-4CEF-B81C-D51192CA348A}" dt="2026-06-12T21:36:28.326" v="7703" actId="6549"/>
          <ac:spMkLst>
            <pc:docMk/>
            <pc:sldMk cId="1782478632" sldId="385"/>
            <ac:spMk id="16" creationId="{40214812-2297-B41F-CA57-5521CA3B0D51}"/>
          </ac:spMkLst>
        </pc:spChg>
      </pc:sldChg>
      <pc:sldChg chg="delSp del mod">
        <pc:chgData name="Christopher Barrett" userId="201349466_tp_box_2" providerId="OAuth2" clId="{606DBCED-B4E0-4CEF-B81C-D51192CA348A}" dt="2026-06-12T17:25:08.383" v="2211" actId="47"/>
        <pc:sldMkLst>
          <pc:docMk/>
          <pc:sldMk cId="614482256" sldId="386"/>
        </pc:sldMkLst>
        <pc:spChg chg="del">
          <ac:chgData name="Christopher Barrett" userId="201349466_tp_box_2" providerId="OAuth2" clId="{606DBCED-B4E0-4CEF-B81C-D51192CA348A}" dt="2026-06-12T17:25:02.936" v="2209" actId="21"/>
          <ac:spMkLst>
            <pc:docMk/>
            <pc:sldMk cId="614482256" sldId="386"/>
            <ac:spMk id="4" creationId="{2B925B5F-A2D5-015D-C04C-F79E0D42141D}"/>
          </ac:spMkLst>
        </pc:spChg>
        <pc:spChg chg="del">
          <ac:chgData name="Christopher Barrett" userId="201349466_tp_box_2" providerId="OAuth2" clId="{606DBCED-B4E0-4CEF-B81C-D51192CA348A}" dt="2026-06-12T17:23:33.990" v="2178" actId="21"/>
          <ac:spMkLst>
            <pc:docMk/>
            <pc:sldMk cId="614482256" sldId="386"/>
            <ac:spMk id="5" creationId="{203CC3B5-C5D4-F769-69FF-6F533C6D3730}"/>
          </ac:spMkLst>
        </pc:spChg>
        <pc:spChg chg="del">
          <ac:chgData name="Christopher Barrett" userId="201349466_tp_box_2" providerId="OAuth2" clId="{606DBCED-B4E0-4CEF-B81C-D51192CA348A}" dt="2026-06-12T17:23:30.205" v="2177" actId="21"/>
          <ac:spMkLst>
            <pc:docMk/>
            <pc:sldMk cId="614482256" sldId="386"/>
            <ac:spMk id="6" creationId="{00000000-0000-0000-0000-000000000000}"/>
          </ac:spMkLst>
        </pc:spChg>
        <pc:picChg chg="del">
          <ac:chgData name="Christopher Barrett" userId="201349466_tp_box_2" providerId="OAuth2" clId="{606DBCED-B4E0-4CEF-B81C-D51192CA348A}" dt="2026-06-12T17:21:08.493" v="2132" actId="21"/>
          <ac:picMkLst>
            <pc:docMk/>
            <pc:sldMk cId="614482256" sldId="386"/>
            <ac:picMk id="7" creationId="{F79B4AFC-EC37-4887-A225-D35C4571862F}"/>
          </ac:picMkLst>
        </pc:picChg>
      </pc:sldChg>
      <pc:sldChg chg="addSp delSp modSp mod addAnim delAnim modAnim">
        <pc:chgData name="Christopher Barrett" userId="201349466_tp_box_2" providerId="OAuth2" clId="{606DBCED-B4E0-4CEF-B81C-D51192CA348A}" dt="2026-06-12T17:28:08.221" v="2299" actId="20577"/>
        <pc:sldMkLst>
          <pc:docMk/>
          <pc:sldMk cId="2130604951" sldId="387"/>
        </pc:sldMkLst>
        <pc:spChg chg="mod">
          <ac:chgData name="Christopher Barrett" userId="201349466_tp_box_2" providerId="OAuth2" clId="{606DBCED-B4E0-4CEF-B81C-D51192CA348A}" dt="2026-06-12T17:27:50.828" v="2292" actId="1076"/>
          <ac:spMkLst>
            <pc:docMk/>
            <pc:sldMk cId="2130604951" sldId="387"/>
            <ac:spMk id="4" creationId="{90988E52-D93C-AF94-0B9B-D5A68233EB7E}"/>
          </ac:spMkLst>
        </pc:spChg>
        <pc:spChg chg="mod">
          <ac:chgData name="Christopher Barrett" userId="201349466_tp_box_2" providerId="OAuth2" clId="{606DBCED-B4E0-4CEF-B81C-D51192CA348A}" dt="2026-06-12T17:27:55.306" v="2293" actId="1076"/>
          <ac:spMkLst>
            <pc:docMk/>
            <pc:sldMk cId="2130604951" sldId="387"/>
            <ac:spMk id="16" creationId="{EDCD41F6-E97A-0900-0ECF-D0E4B1A2A8B9}"/>
          </ac:spMkLst>
        </pc:spChg>
        <pc:spChg chg="mod">
          <ac:chgData name="Christopher Barrett" userId="201349466_tp_box_2" providerId="OAuth2" clId="{606DBCED-B4E0-4CEF-B81C-D51192CA348A}" dt="2026-06-12T17:28:08.221" v="2299" actId="20577"/>
          <ac:spMkLst>
            <pc:docMk/>
            <pc:sldMk cId="2130604951" sldId="387"/>
            <ac:spMk id="21" creationId="{EA11C585-20C6-938A-2903-74D08A32187C}"/>
          </ac:spMkLst>
        </pc:spChg>
        <pc:spChg chg="add mod">
          <ac:chgData name="Christopher Barrett" userId="201349466_tp_box_2" providerId="OAuth2" clId="{606DBCED-B4E0-4CEF-B81C-D51192CA348A}" dt="2026-06-12T17:27:38.045" v="2290" actId="948"/>
          <ac:spMkLst>
            <pc:docMk/>
            <pc:sldMk cId="2130604951" sldId="387"/>
            <ac:spMk id="25" creationId="{678A9C29-234B-A32C-8487-11ADA8CA344A}"/>
          </ac:spMkLst>
        </pc:spChg>
        <pc:spChg chg="add del mod">
          <ac:chgData name="Christopher Barrett" userId="201349466_tp_box_2" providerId="OAuth2" clId="{606DBCED-B4E0-4CEF-B81C-D51192CA348A}" dt="2026-06-12T17:25:37.947" v="2263" actId="478"/>
          <ac:spMkLst>
            <pc:docMk/>
            <pc:sldMk cId="2130604951" sldId="387"/>
            <ac:spMk id="27" creationId="{59BB309E-E8F1-E785-3669-2B06406C4C09}"/>
          </ac:spMkLst>
        </pc:spChg>
        <pc:spChg chg="mod">
          <ac:chgData name="Christopher Barrett" userId="201349466_tp_box_2" providerId="OAuth2" clId="{606DBCED-B4E0-4CEF-B81C-D51192CA348A}" dt="2026-06-12T17:27:45.830" v="2291" actId="1076"/>
          <ac:spMkLst>
            <pc:docMk/>
            <pc:sldMk cId="2130604951" sldId="387"/>
            <ac:spMk id="18438" creationId="{00000000-0000-0000-0000-000000000000}"/>
          </ac:spMkLst>
        </pc:spChg>
        <pc:grpChg chg="mod">
          <ac:chgData name="Christopher Barrett" userId="201349466_tp_box_2" providerId="OAuth2" clId="{606DBCED-B4E0-4CEF-B81C-D51192CA348A}" dt="2026-06-12T17:22:15.035" v="2165" actId="1076"/>
          <ac:grpSpMkLst>
            <pc:docMk/>
            <pc:sldMk cId="2130604951" sldId="387"/>
            <ac:grpSpMk id="10" creationId="{E0FBD560-6C06-0860-1BD1-E93C5AA2A3CD}"/>
          </ac:grpSpMkLst>
        </pc:grpChg>
        <pc:grpChg chg="add mod">
          <ac:chgData name="Christopher Barrett" userId="201349466_tp_box_2" providerId="OAuth2" clId="{606DBCED-B4E0-4CEF-B81C-D51192CA348A}" dt="2026-06-12T17:23:01.562" v="2170" actId="14100"/>
          <ac:grpSpMkLst>
            <pc:docMk/>
            <pc:sldMk cId="2130604951" sldId="387"/>
            <ac:grpSpMk id="17" creationId="{026FCAC8-2727-6E7C-4560-425D471F2483}"/>
          </ac:grpSpMkLst>
        </pc:grpChg>
        <pc:grpChg chg="mod">
          <ac:chgData name="Christopher Barrett" userId="201349466_tp_box_2" providerId="OAuth2" clId="{606DBCED-B4E0-4CEF-B81C-D51192CA348A}" dt="2026-06-12T17:22:09.585" v="2163" actId="1076"/>
          <ac:grpSpMkLst>
            <pc:docMk/>
            <pc:sldMk cId="2130604951" sldId="387"/>
            <ac:grpSpMk id="20" creationId="{91A1B5F0-C5EC-BF73-515C-096AAB46CF8B}"/>
          </ac:grpSpMkLst>
        </pc:grpChg>
        <pc:picChg chg="add mod">
          <ac:chgData name="Christopher Barrett" userId="201349466_tp_box_2" providerId="OAuth2" clId="{606DBCED-B4E0-4CEF-B81C-D51192CA348A}" dt="2026-06-12T17:23:07.356" v="2172" actId="14100"/>
          <ac:picMkLst>
            <pc:docMk/>
            <pc:sldMk cId="2130604951" sldId="387"/>
            <ac:picMk id="14" creationId="{CEEDC17C-8429-7A40-1EB7-9AC5C4B22327}"/>
          </ac:picMkLst>
        </pc:picChg>
        <pc:picChg chg="mod">
          <ac:chgData name="Christopher Barrett" userId="201349466_tp_box_2" providerId="OAuth2" clId="{606DBCED-B4E0-4CEF-B81C-D51192CA348A}" dt="2026-06-12T17:22:12.354" v="2164" actId="1076"/>
          <ac:picMkLst>
            <pc:docMk/>
            <pc:sldMk cId="2130604951" sldId="387"/>
            <ac:picMk id="19" creationId="{C44E67E0-5C78-48D0-8F0E-5371FE3FC7AD}"/>
          </ac:picMkLst>
        </pc:picChg>
        <pc:picChg chg="mod modCrop">
          <ac:chgData name="Christopher Barrett" userId="201349466_tp_box_2" providerId="OAuth2" clId="{606DBCED-B4E0-4CEF-B81C-D51192CA348A}" dt="2026-06-12T17:22:48.698" v="2169" actId="732"/>
          <ac:picMkLst>
            <pc:docMk/>
            <pc:sldMk cId="2130604951" sldId="387"/>
            <ac:picMk id="22" creationId="{9CBB48CF-F21A-7F46-9F92-555B2FB17430}"/>
          </ac:picMkLst>
        </pc:picChg>
        <pc:picChg chg="mod">
          <ac:chgData name="Christopher Barrett" userId="201349466_tp_box_2" providerId="OAuth2" clId="{606DBCED-B4E0-4CEF-B81C-D51192CA348A}" dt="2026-06-12T17:21:57.342" v="2161"/>
          <ac:picMkLst>
            <pc:docMk/>
            <pc:sldMk cId="2130604951" sldId="387"/>
            <ac:picMk id="23" creationId="{54E37460-88FE-FFCF-5471-1C263484B82B}"/>
          </ac:picMkLst>
        </pc:picChg>
      </pc:sldChg>
      <pc:sldChg chg="addSp delSp modSp mod">
        <pc:chgData name="Christopher Barrett" userId="201349466_tp_box_2" providerId="OAuth2" clId="{606DBCED-B4E0-4CEF-B81C-D51192CA348A}" dt="2026-06-12T21:18:22.747" v="7136" actId="20577"/>
        <pc:sldMkLst>
          <pc:docMk/>
          <pc:sldMk cId="2661320539" sldId="392"/>
        </pc:sldMkLst>
        <pc:spChg chg="add mod">
          <ac:chgData name="Christopher Barrett" userId="201349466_tp_box_2" providerId="OAuth2" clId="{606DBCED-B4E0-4CEF-B81C-D51192CA348A}" dt="2026-06-12T21:18:22.747" v="7136" actId="20577"/>
          <ac:spMkLst>
            <pc:docMk/>
            <pc:sldMk cId="2661320539" sldId="392"/>
            <ac:spMk id="9" creationId="{3B6665D1-FCE4-48A7-54A7-820491206930}"/>
          </ac:spMkLst>
        </pc:spChg>
        <pc:spChg chg="add mod">
          <ac:chgData name="Christopher Barrett" userId="201349466_tp_box_2" providerId="OAuth2" clId="{606DBCED-B4E0-4CEF-B81C-D51192CA348A}" dt="2026-06-12T13:49:07.147" v="464" actId="1076"/>
          <ac:spMkLst>
            <pc:docMk/>
            <pc:sldMk cId="2661320539" sldId="392"/>
            <ac:spMk id="12" creationId="{BF76198B-2606-A14F-9370-D8F0A562F350}"/>
          </ac:spMkLst>
        </pc:spChg>
        <pc:spChg chg="del">
          <ac:chgData name="Christopher Barrett" userId="201349466_tp_box_2" providerId="OAuth2" clId="{606DBCED-B4E0-4CEF-B81C-D51192CA348A}" dt="2026-06-12T13:41:36.343" v="81" actId="478"/>
          <ac:spMkLst>
            <pc:docMk/>
            <pc:sldMk cId="2661320539" sldId="392"/>
            <ac:spMk id="15" creationId="{2C444F8A-CF10-A1D4-D237-7F661BA627F2}"/>
          </ac:spMkLst>
        </pc:spChg>
        <pc:spChg chg="del">
          <ac:chgData name="Christopher Barrett" userId="201349466_tp_box_2" providerId="OAuth2" clId="{606DBCED-B4E0-4CEF-B81C-D51192CA348A}" dt="2026-06-12T13:41:32.167" v="79" actId="478"/>
          <ac:spMkLst>
            <pc:docMk/>
            <pc:sldMk cId="2661320539" sldId="392"/>
            <ac:spMk id="16390" creationId="{00000000-0000-0000-0000-000000000000}"/>
          </ac:spMkLst>
        </pc:spChg>
        <pc:grpChg chg="del">
          <ac:chgData name="Christopher Barrett" userId="201349466_tp_box_2" providerId="OAuth2" clId="{606DBCED-B4E0-4CEF-B81C-D51192CA348A}" dt="2026-06-12T13:41:34.236" v="80" actId="478"/>
          <ac:grpSpMkLst>
            <pc:docMk/>
            <pc:sldMk cId="2661320539" sldId="392"/>
            <ac:grpSpMk id="14" creationId="{6544ADC7-E0D1-0E1C-EE86-9C68C4147B55}"/>
          </ac:grpSpMkLst>
        </pc:grpChg>
        <pc:picChg chg="mod modCrop">
          <ac:chgData name="Christopher Barrett" userId="201349466_tp_box_2" providerId="OAuth2" clId="{606DBCED-B4E0-4CEF-B81C-D51192CA348A}" dt="2026-06-12T13:47:12.683" v="392" actId="1038"/>
          <ac:picMkLst>
            <pc:docMk/>
            <pc:sldMk cId="2661320539" sldId="392"/>
            <ac:picMk id="4" creationId="{3DEE153E-31B9-24EF-86C7-C8BC2943232E}"/>
          </ac:picMkLst>
        </pc:picChg>
        <pc:picChg chg="del">
          <ac:chgData name="Christopher Barrett" userId="201349466_tp_box_2" providerId="OAuth2" clId="{606DBCED-B4E0-4CEF-B81C-D51192CA348A}" dt="2026-06-12T13:41:05.738" v="77" actId="478"/>
          <ac:picMkLst>
            <pc:docMk/>
            <pc:sldMk cId="2661320539" sldId="392"/>
            <ac:picMk id="5" creationId="{A400E759-2AEA-4131-BF78-9B0900685618}"/>
          </ac:picMkLst>
        </pc:picChg>
        <pc:picChg chg="del">
          <ac:chgData name="Christopher Barrett" userId="201349466_tp_box_2" providerId="OAuth2" clId="{606DBCED-B4E0-4CEF-B81C-D51192CA348A}" dt="2026-06-12T13:41:06.877" v="78" actId="478"/>
          <ac:picMkLst>
            <pc:docMk/>
            <pc:sldMk cId="2661320539" sldId="392"/>
            <ac:picMk id="1026" creationId="{1982ACC9-9A05-4AF6-B119-AB6F31D07E72}"/>
          </ac:picMkLst>
        </pc:picChg>
      </pc:sldChg>
      <pc:sldChg chg="addSp modSp add mod">
        <pc:chgData name="Christopher Barrett" userId="201349466_tp_box_2" providerId="OAuth2" clId="{606DBCED-B4E0-4CEF-B81C-D51192CA348A}" dt="2026-06-12T16:56:14.644" v="1210" actId="20577"/>
        <pc:sldMkLst>
          <pc:docMk/>
          <pc:sldMk cId="2363828441" sldId="393"/>
        </pc:sldMkLst>
        <pc:spChg chg="add mod">
          <ac:chgData name="Christopher Barrett" userId="201349466_tp_box_2" providerId="OAuth2" clId="{606DBCED-B4E0-4CEF-B81C-D51192CA348A}" dt="2026-06-12T13:55:49.474" v="888" actId="6549"/>
          <ac:spMkLst>
            <pc:docMk/>
            <pc:sldMk cId="2363828441" sldId="393"/>
            <ac:spMk id="9" creationId="{C657FE0A-9A0C-D9B1-C72C-B93217704CB1}"/>
          </ac:spMkLst>
        </pc:spChg>
        <pc:spChg chg="mod">
          <ac:chgData name="Christopher Barrett" userId="201349466_tp_box_2" providerId="OAuth2" clId="{606DBCED-B4E0-4CEF-B81C-D51192CA348A}" dt="2026-06-12T16:56:14.644" v="1210" actId="20577"/>
          <ac:spMkLst>
            <pc:docMk/>
            <pc:sldMk cId="2363828441" sldId="393"/>
            <ac:spMk id="15" creationId="{72B45364-BCDE-5B41-25A3-A2AF05776E36}"/>
          </ac:spMkLst>
        </pc:spChg>
        <pc:spChg chg="mod">
          <ac:chgData name="Christopher Barrett" userId="201349466_tp_box_2" providerId="OAuth2" clId="{606DBCED-B4E0-4CEF-B81C-D51192CA348A}" dt="2026-06-12T16:52:51.412" v="1174" actId="6549"/>
          <ac:spMkLst>
            <pc:docMk/>
            <pc:sldMk cId="2363828441" sldId="393"/>
            <ac:spMk id="16390" creationId="{9163F062-9BCF-0483-3E67-A7BB9D8C6F66}"/>
          </ac:spMkLst>
        </pc:spChg>
        <pc:grpChg chg="mod">
          <ac:chgData name="Christopher Barrett" userId="201349466_tp_box_2" providerId="OAuth2" clId="{606DBCED-B4E0-4CEF-B81C-D51192CA348A}" dt="2026-06-12T16:53:01.129" v="1175" actId="1076"/>
          <ac:grpSpMkLst>
            <pc:docMk/>
            <pc:sldMk cId="2363828441" sldId="393"/>
            <ac:grpSpMk id="14" creationId="{20ED8F8D-DA25-1D7A-EC68-9F4C4F9BF7C9}"/>
          </ac:grpSpMkLst>
        </pc:grpChg>
      </pc:sldChg>
      <pc:sldChg chg="delSp modSp add mod modAnim">
        <pc:chgData name="Christopher Barrett" userId="201349466_tp_box_2" providerId="OAuth2" clId="{606DBCED-B4E0-4CEF-B81C-D51192CA348A}" dt="2026-06-12T21:24:01.377" v="7433"/>
        <pc:sldMkLst>
          <pc:docMk/>
          <pc:sldMk cId="1426331788" sldId="394"/>
        </pc:sldMkLst>
        <pc:spChg chg="mod">
          <ac:chgData name="Christopher Barrett" userId="201349466_tp_box_2" providerId="OAuth2" clId="{606DBCED-B4E0-4CEF-B81C-D51192CA348A}" dt="2026-06-12T21:03:54.866" v="6284" actId="20577"/>
          <ac:spMkLst>
            <pc:docMk/>
            <pc:sldMk cId="1426331788" sldId="394"/>
            <ac:spMk id="9" creationId="{FB842EE8-C5D4-5230-C9D4-DF121EB84499}"/>
          </ac:spMkLst>
        </pc:spChg>
        <pc:picChg chg="del">
          <ac:chgData name="Christopher Barrett" userId="201349466_tp_box_2" providerId="OAuth2" clId="{606DBCED-B4E0-4CEF-B81C-D51192CA348A}" dt="2026-06-12T13:49:33.917" v="466" actId="478"/>
          <ac:picMkLst>
            <pc:docMk/>
            <pc:sldMk cId="1426331788" sldId="394"/>
            <ac:picMk id="4" creationId="{00E81D9C-7646-9E50-0FE3-E8DC6327933E}"/>
          </ac:picMkLst>
        </pc:picChg>
      </pc:sldChg>
      <pc:sldChg chg="modSp add">
        <pc:chgData name="Christopher Barrett" userId="201349466_tp_box_2" providerId="OAuth2" clId="{606DBCED-B4E0-4CEF-B81C-D51192CA348A}" dt="2026-06-12T17:17:36.649" v="1898" actId="6549"/>
        <pc:sldMkLst>
          <pc:docMk/>
          <pc:sldMk cId="4124760086" sldId="395"/>
        </pc:sldMkLst>
        <pc:spChg chg="mod">
          <ac:chgData name="Christopher Barrett" userId="201349466_tp_box_2" providerId="OAuth2" clId="{606DBCED-B4E0-4CEF-B81C-D51192CA348A}" dt="2026-06-12T17:17:36.649" v="1898" actId="6549"/>
          <ac:spMkLst>
            <pc:docMk/>
            <pc:sldMk cId="4124760086" sldId="395"/>
            <ac:spMk id="9" creationId="{74B7997D-C284-9BC4-D598-A05D5B12A6C5}"/>
          </ac:spMkLst>
        </pc:spChg>
      </pc:sldChg>
      <pc:sldChg chg="delSp modSp add mod ord modAnim">
        <pc:chgData name="Christopher Barrett" userId="201349466_tp_box_2" providerId="OAuth2" clId="{606DBCED-B4E0-4CEF-B81C-D51192CA348A}" dt="2026-06-12T17:32:54.475" v="2472" actId="1076"/>
        <pc:sldMkLst>
          <pc:docMk/>
          <pc:sldMk cId="3089820888" sldId="396"/>
        </pc:sldMkLst>
        <pc:spChg chg="del mod">
          <ac:chgData name="Christopher Barrett" userId="201349466_tp_box_2" providerId="OAuth2" clId="{606DBCED-B4E0-4CEF-B81C-D51192CA348A}" dt="2026-06-12T17:32:46.461" v="2470" actId="478"/>
          <ac:spMkLst>
            <pc:docMk/>
            <pc:sldMk cId="3089820888" sldId="396"/>
            <ac:spMk id="9" creationId="{B6E57EE6-F4A6-059D-235E-E0B013F74FB3}"/>
          </ac:spMkLst>
        </pc:spChg>
        <pc:spChg chg="mod">
          <ac:chgData name="Christopher Barrett" userId="201349466_tp_box_2" providerId="OAuth2" clId="{606DBCED-B4E0-4CEF-B81C-D51192CA348A}" dt="2026-06-12T17:32:09.015" v="2434" actId="14100"/>
          <ac:spMkLst>
            <pc:docMk/>
            <pc:sldMk cId="3089820888" sldId="396"/>
            <ac:spMk id="12" creationId="{A291B2B6-C70C-00F3-6CC6-D921A772D40F}"/>
          </ac:spMkLst>
        </pc:spChg>
        <pc:picChg chg="mod">
          <ac:chgData name="Christopher Barrett" userId="201349466_tp_box_2" providerId="OAuth2" clId="{606DBCED-B4E0-4CEF-B81C-D51192CA348A}" dt="2026-06-12T17:32:54.475" v="2472" actId="1076"/>
          <ac:picMkLst>
            <pc:docMk/>
            <pc:sldMk cId="3089820888" sldId="396"/>
            <ac:picMk id="4" creationId="{400FFEAC-D80E-AEAF-1B78-7B8734748EC3}"/>
          </ac:picMkLst>
        </pc:picChg>
      </pc:sldChg>
      <pc:sldChg chg="addSp modSp add mod addAnim delAnim modAnim">
        <pc:chgData name="Christopher Barrett" userId="201349466_tp_box_2" providerId="OAuth2" clId="{606DBCED-B4E0-4CEF-B81C-D51192CA348A}" dt="2026-06-12T21:26:48.882" v="7435"/>
        <pc:sldMkLst>
          <pc:docMk/>
          <pc:sldMk cId="2719963210" sldId="397"/>
        </pc:sldMkLst>
        <pc:spChg chg="mod">
          <ac:chgData name="Christopher Barrett" userId="201349466_tp_box_2" providerId="OAuth2" clId="{606DBCED-B4E0-4CEF-B81C-D51192CA348A}" dt="2026-06-12T17:46:04.495" v="3254" actId="1076"/>
          <ac:spMkLst>
            <pc:docMk/>
            <pc:sldMk cId="2719963210" sldId="397"/>
            <ac:spMk id="6" creationId="{2F3BD3F4-D1C2-1006-8FD4-7F2688751FA7}"/>
          </ac:spMkLst>
        </pc:spChg>
        <pc:spChg chg="mod">
          <ac:chgData name="Christopher Barrett" userId="201349466_tp_box_2" providerId="OAuth2" clId="{606DBCED-B4E0-4CEF-B81C-D51192CA348A}" dt="2026-06-12T21:02:44.014" v="6265" actId="113"/>
          <ac:spMkLst>
            <pc:docMk/>
            <pc:sldMk cId="2719963210" sldId="397"/>
            <ac:spMk id="9" creationId="{577CCEF1-3D12-76BD-5921-BB3D9D8F49DB}"/>
          </ac:spMkLst>
        </pc:spChg>
        <pc:spChg chg="mod">
          <ac:chgData name="Christopher Barrett" userId="201349466_tp_box_2" providerId="OAuth2" clId="{606DBCED-B4E0-4CEF-B81C-D51192CA348A}" dt="2026-06-12T17:38:22.903" v="3053" actId="14100"/>
          <ac:spMkLst>
            <pc:docMk/>
            <pc:sldMk cId="2719963210" sldId="397"/>
            <ac:spMk id="12" creationId="{6CE6B334-0249-4CDD-381D-25B8B99FDB03}"/>
          </ac:spMkLst>
        </pc:spChg>
        <pc:spChg chg="add mod">
          <ac:chgData name="Christopher Barrett" userId="201349466_tp_box_2" providerId="OAuth2" clId="{606DBCED-B4E0-4CEF-B81C-D51192CA348A}" dt="2026-06-12T17:48:39.388" v="3287" actId="571"/>
          <ac:spMkLst>
            <pc:docMk/>
            <pc:sldMk cId="2719963210" sldId="397"/>
            <ac:spMk id="18" creationId="{967FC2C7-1008-9127-DE9D-9E1F38727017}"/>
          </ac:spMkLst>
        </pc:spChg>
        <pc:spChg chg="add mod">
          <ac:chgData name="Christopher Barrett" userId="201349466_tp_box_2" providerId="OAuth2" clId="{606DBCED-B4E0-4CEF-B81C-D51192CA348A}" dt="2026-06-12T18:48:57.148" v="4034" actId="1036"/>
          <ac:spMkLst>
            <pc:docMk/>
            <pc:sldMk cId="2719963210" sldId="397"/>
            <ac:spMk id="25" creationId="{AA1698A4-4ACF-9077-1040-DA8C231BCB8F}"/>
          </ac:spMkLst>
        </pc:spChg>
        <pc:grpChg chg="add mod">
          <ac:chgData name="Christopher Barrett" userId="201349466_tp_box_2" providerId="OAuth2" clId="{606DBCED-B4E0-4CEF-B81C-D51192CA348A}" dt="2026-06-12T17:46:21.499" v="3256" actId="164"/>
          <ac:grpSpMkLst>
            <pc:docMk/>
            <pc:sldMk cId="2719963210" sldId="397"/>
            <ac:grpSpMk id="15" creationId="{DB692942-4AA0-9FB2-7904-6F715062ECB0}"/>
          </ac:grpSpMkLst>
        </pc:grpChg>
        <pc:grpChg chg="add mod">
          <ac:chgData name="Christopher Barrett" userId="201349466_tp_box_2" providerId="OAuth2" clId="{606DBCED-B4E0-4CEF-B81C-D51192CA348A}" dt="2026-06-12T18:49:20.184" v="4037" actId="1076"/>
          <ac:grpSpMkLst>
            <pc:docMk/>
            <pc:sldMk cId="2719963210" sldId="397"/>
            <ac:grpSpMk id="16" creationId="{CF7451BA-395C-30B6-0A36-B9EC4C4A7AC6}"/>
          </ac:grpSpMkLst>
        </pc:grpChg>
        <pc:grpChg chg="add mod">
          <ac:chgData name="Christopher Barrett" userId="201349466_tp_box_2" providerId="OAuth2" clId="{606DBCED-B4E0-4CEF-B81C-D51192CA348A}" dt="2026-06-12T17:48:39.388" v="3287" actId="571"/>
          <ac:grpSpMkLst>
            <pc:docMk/>
            <pc:sldMk cId="2719963210" sldId="397"/>
            <ac:grpSpMk id="19" creationId="{EA7935BF-56A3-1B5F-35E4-5F2A1FF42778}"/>
          </ac:grpSpMkLst>
        </pc:grpChg>
        <pc:grpChg chg="mod">
          <ac:chgData name="Christopher Barrett" userId="201349466_tp_box_2" providerId="OAuth2" clId="{606DBCED-B4E0-4CEF-B81C-D51192CA348A}" dt="2026-06-12T17:48:39.388" v="3287" actId="571"/>
          <ac:grpSpMkLst>
            <pc:docMk/>
            <pc:sldMk cId="2719963210" sldId="397"/>
            <ac:grpSpMk id="21" creationId="{6C5D0C41-2895-A1A3-386D-BE012CC68692}"/>
          </ac:grpSpMkLst>
        </pc:grpChg>
        <pc:picChg chg="add mod">
          <ac:chgData name="Christopher Barrett" userId="201349466_tp_box_2" providerId="OAuth2" clId="{606DBCED-B4E0-4CEF-B81C-D51192CA348A}" dt="2026-06-12T17:46:21.499" v="3256" actId="164"/>
          <ac:picMkLst>
            <pc:docMk/>
            <pc:sldMk cId="2719963210" sldId="397"/>
            <ac:picMk id="5" creationId="{FDAD222F-6EFC-E46A-5D80-C085F9B68C9C}"/>
          </ac:picMkLst>
        </pc:picChg>
        <pc:picChg chg="add mod">
          <ac:chgData name="Christopher Barrett" userId="201349466_tp_box_2" providerId="OAuth2" clId="{606DBCED-B4E0-4CEF-B81C-D51192CA348A}" dt="2026-06-12T17:45:24.657" v="3246" actId="164"/>
          <ac:picMkLst>
            <pc:docMk/>
            <pc:sldMk cId="2719963210" sldId="397"/>
            <ac:picMk id="11" creationId="{FB8CAFD4-BB17-38B8-8190-30661F010575}"/>
          </ac:picMkLst>
        </pc:picChg>
        <pc:picChg chg="add mod">
          <ac:chgData name="Christopher Barrett" userId="201349466_tp_box_2" providerId="OAuth2" clId="{606DBCED-B4E0-4CEF-B81C-D51192CA348A}" dt="2026-06-12T17:46:02.558" v="3253" actId="1076"/>
          <ac:picMkLst>
            <pc:docMk/>
            <pc:sldMk cId="2719963210" sldId="397"/>
            <ac:picMk id="14" creationId="{D8F5CA11-8E5F-4A7D-1141-5431586222A2}"/>
          </ac:picMkLst>
        </pc:picChg>
        <pc:picChg chg="add mod">
          <ac:chgData name="Christopher Barrett" userId="201349466_tp_box_2" providerId="OAuth2" clId="{606DBCED-B4E0-4CEF-B81C-D51192CA348A}" dt="2026-06-12T18:49:14.630" v="4036" actId="1076"/>
          <ac:picMkLst>
            <pc:docMk/>
            <pc:sldMk cId="2719963210" sldId="397"/>
            <ac:picMk id="17" creationId="{5DBC9937-A26A-2C15-3E11-E7587A5A5E52}"/>
          </ac:picMkLst>
        </pc:picChg>
        <pc:picChg chg="mod">
          <ac:chgData name="Christopher Barrett" userId="201349466_tp_box_2" providerId="OAuth2" clId="{606DBCED-B4E0-4CEF-B81C-D51192CA348A}" dt="2026-06-12T17:48:39.388" v="3287" actId="571"/>
          <ac:picMkLst>
            <pc:docMk/>
            <pc:sldMk cId="2719963210" sldId="397"/>
            <ac:picMk id="20" creationId="{F0F267E1-346D-F5C4-D902-34CA8B1B60B7}"/>
          </ac:picMkLst>
        </pc:picChg>
        <pc:picChg chg="mod">
          <ac:chgData name="Christopher Barrett" userId="201349466_tp_box_2" providerId="OAuth2" clId="{606DBCED-B4E0-4CEF-B81C-D51192CA348A}" dt="2026-06-12T17:48:39.388" v="3287" actId="571"/>
          <ac:picMkLst>
            <pc:docMk/>
            <pc:sldMk cId="2719963210" sldId="397"/>
            <ac:picMk id="22" creationId="{76271C32-453B-BE91-C603-C669491AECBD}"/>
          </ac:picMkLst>
        </pc:picChg>
        <pc:picChg chg="mod">
          <ac:chgData name="Christopher Barrett" userId="201349466_tp_box_2" providerId="OAuth2" clId="{606DBCED-B4E0-4CEF-B81C-D51192CA348A}" dt="2026-06-12T17:48:39.388" v="3287" actId="571"/>
          <ac:picMkLst>
            <pc:docMk/>
            <pc:sldMk cId="2719963210" sldId="397"/>
            <ac:picMk id="23" creationId="{09FEEA66-724F-9C76-F0C8-FDCBFA349C8F}"/>
          </ac:picMkLst>
        </pc:picChg>
        <pc:picChg chg="add mod">
          <ac:chgData name="Christopher Barrett" userId="201349466_tp_box_2" providerId="OAuth2" clId="{606DBCED-B4E0-4CEF-B81C-D51192CA348A}" dt="2026-06-12T17:48:39.388" v="3287" actId="571"/>
          <ac:picMkLst>
            <pc:docMk/>
            <pc:sldMk cId="2719963210" sldId="397"/>
            <ac:picMk id="24" creationId="{0847E9AC-6A5B-8B49-1E92-95BF37E47415}"/>
          </ac:picMkLst>
        </pc:picChg>
      </pc:sldChg>
      <pc:sldChg chg="modSp add mod modAnim">
        <pc:chgData name="Christopher Barrett" userId="201349466_tp_box_2" providerId="OAuth2" clId="{606DBCED-B4E0-4CEF-B81C-D51192CA348A}" dt="2026-06-12T21:03:25.274" v="6272" actId="113"/>
        <pc:sldMkLst>
          <pc:docMk/>
          <pc:sldMk cId="4266733431" sldId="398"/>
        </pc:sldMkLst>
        <pc:spChg chg="mod">
          <ac:chgData name="Christopher Barrett" userId="201349466_tp_box_2" providerId="OAuth2" clId="{606DBCED-B4E0-4CEF-B81C-D51192CA348A}" dt="2026-06-12T21:03:25.274" v="6272" actId="113"/>
          <ac:spMkLst>
            <pc:docMk/>
            <pc:sldMk cId="4266733431" sldId="398"/>
            <ac:spMk id="9" creationId="{97304CAB-6425-5190-1335-B117529F65A4}"/>
          </ac:spMkLst>
        </pc:spChg>
      </pc:sldChg>
      <pc:sldChg chg="modSp add mod modAnim">
        <pc:chgData name="Christopher Barrett" userId="201349466_tp_box_2" providerId="OAuth2" clId="{606DBCED-B4E0-4CEF-B81C-D51192CA348A}" dt="2026-06-12T21:16:07.027" v="7012"/>
        <pc:sldMkLst>
          <pc:docMk/>
          <pc:sldMk cId="2005728654" sldId="399"/>
        </pc:sldMkLst>
        <pc:spChg chg="mod">
          <ac:chgData name="Christopher Barrett" userId="201349466_tp_box_2" providerId="OAuth2" clId="{606DBCED-B4E0-4CEF-B81C-D51192CA348A}" dt="2026-06-12T21:15:39.954" v="7009" actId="6549"/>
          <ac:spMkLst>
            <pc:docMk/>
            <pc:sldMk cId="2005728654" sldId="399"/>
            <ac:spMk id="9" creationId="{66CAD22F-BD03-FA4E-85EE-3BA853B86778}"/>
          </ac:spMkLst>
        </pc:spChg>
        <pc:spChg chg="mod">
          <ac:chgData name="Christopher Barrett" userId="201349466_tp_box_2" providerId="OAuth2" clId="{606DBCED-B4E0-4CEF-B81C-D51192CA348A}" dt="2026-06-12T21:04:20.215" v="6296" actId="1076"/>
          <ac:spMkLst>
            <pc:docMk/>
            <pc:sldMk cId="2005728654" sldId="399"/>
            <ac:spMk id="12" creationId="{6297F17A-A03B-4638-95A9-FD3BD2A89B62}"/>
          </ac:spMkLst>
        </pc:spChg>
      </pc:sldChg>
      <pc:sldChg chg="addSp delSp modSp add mod addAnim delAnim modAnim">
        <pc:chgData name="Christopher Barrett" userId="201349466_tp_box_2" providerId="OAuth2" clId="{606DBCED-B4E0-4CEF-B81C-D51192CA348A}" dt="2026-06-12T21:29:26.445" v="7563"/>
        <pc:sldMkLst>
          <pc:docMk/>
          <pc:sldMk cId="1527326731" sldId="400"/>
        </pc:sldMkLst>
        <pc:spChg chg="mod">
          <ac:chgData name="Christopher Barrett" userId="201349466_tp_box_2" providerId="OAuth2" clId="{606DBCED-B4E0-4CEF-B81C-D51192CA348A}" dt="2026-06-12T21:27:47.208" v="7556" actId="113"/>
          <ac:spMkLst>
            <pc:docMk/>
            <pc:sldMk cId="1527326731" sldId="400"/>
            <ac:spMk id="9" creationId="{1A588E52-BA40-6875-4FAD-9A522F5E9D46}"/>
          </ac:spMkLst>
        </pc:spChg>
        <pc:spChg chg="del">
          <ac:chgData name="Christopher Barrett" userId="201349466_tp_box_2" providerId="OAuth2" clId="{606DBCED-B4E0-4CEF-B81C-D51192CA348A}" dt="2026-06-12T17:56:58.643" v="3874" actId="478"/>
          <ac:spMkLst>
            <pc:docMk/>
            <pc:sldMk cId="1527326731" sldId="400"/>
            <ac:spMk id="25" creationId="{A547F375-77A6-D9AF-4037-1E6E0229E457}"/>
          </ac:spMkLst>
        </pc:spChg>
        <pc:grpChg chg="del">
          <ac:chgData name="Christopher Barrett" userId="201349466_tp_box_2" providerId="OAuth2" clId="{606DBCED-B4E0-4CEF-B81C-D51192CA348A}" dt="2026-06-12T17:56:54.086" v="3872" actId="478"/>
          <ac:grpSpMkLst>
            <pc:docMk/>
            <pc:sldMk cId="1527326731" sldId="400"/>
            <ac:grpSpMk id="16" creationId="{CE06E663-CCB7-6AD1-546B-1A61AA0BF0A2}"/>
          </ac:grpSpMkLst>
        </pc:grpChg>
        <pc:picChg chg="add mod">
          <ac:chgData name="Christopher Barrett" userId="201349466_tp_box_2" providerId="OAuth2" clId="{606DBCED-B4E0-4CEF-B81C-D51192CA348A}" dt="2026-06-12T21:27:58.297" v="7558" actId="1076"/>
          <ac:picMkLst>
            <pc:docMk/>
            <pc:sldMk cId="1527326731" sldId="400"/>
            <ac:picMk id="10" creationId="{ABD98E3C-B346-AA58-EA3B-F94DB77AA4BE}"/>
          </ac:picMkLst>
        </pc:picChg>
        <pc:picChg chg="del">
          <ac:chgData name="Christopher Barrett" userId="201349466_tp_box_2" providerId="OAuth2" clId="{606DBCED-B4E0-4CEF-B81C-D51192CA348A}" dt="2026-06-12T17:56:55.333" v="3873" actId="478"/>
          <ac:picMkLst>
            <pc:docMk/>
            <pc:sldMk cId="1527326731" sldId="400"/>
            <ac:picMk id="17" creationId="{C6D0C133-B25F-2430-30AB-CED618E6BF2C}"/>
          </ac:picMkLst>
        </pc:picChg>
      </pc:sldChg>
      <pc:sldChg chg="addSp delSp modSp add mod modAnim">
        <pc:chgData name="Christopher Barrett" userId="201349466_tp_box_2" providerId="OAuth2" clId="{606DBCED-B4E0-4CEF-B81C-D51192CA348A}" dt="2026-06-12T21:32:52.881" v="7639" actId="255"/>
        <pc:sldMkLst>
          <pc:docMk/>
          <pc:sldMk cId="3061828115" sldId="401"/>
        </pc:sldMkLst>
        <pc:spChg chg="add mod">
          <ac:chgData name="Christopher Barrett" userId="201349466_tp_box_2" providerId="OAuth2" clId="{606DBCED-B4E0-4CEF-B81C-D51192CA348A}" dt="2026-06-12T21:32:52.881" v="7639" actId="255"/>
          <ac:spMkLst>
            <pc:docMk/>
            <pc:sldMk cId="3061828115" sldId="401"/>
            <ac:spMk id="4" creationId="{8FD5740F-CAEF-F1FA-669D-65F8BAABB3F6}"/>
          </ac:spMkLst>
        </pc:spChg>
        <pc:spChg chg="del mod">
          <ac:chgData name="Christopher Barrett" userId="201349466_tp_box_2" providerId="OAuth2" clId="{606DBCED-B4E0-4CEF-B81C-D51192CA348A}" dt="2026-06-12T21:16:31.251" v="7013" actId="478"/>
          <ac:spMkLst>
            <pc:docMk/>
            <pc:sldMk cId="3061828115" sldId="401"/>
            <ac:spMk id="9" creationId="{646E9202-9530-75A6-1523-C341B61D0A54}"/>
          </ac:spMkLst>
        </pc:spChg>
        <pc:spChg chg="mod">
          <ac:chgData name="Christopher Barrett" userId="201349466_tp_box_2" providerId="OAuth2" clId="{606DBCED-B4E0-4CEF-B81C-D51192CA348A}" dt="2026-06-12T21:14:46.756" v="7007" actId="14100"/>
          <ac:spMkLst>
            <pc:docMk/>
            <pc:sldMk cId="3061828115" sldId="401"/>
            <ac:spMk id="12" creationId="{6DE41A8B-2C14-9E06-F0ED-B859E52B6654}"/>
          </ac:spMkLst>
        </pc:spChg>
        <pc:picChg chg="mod">
          <ac:chgData name="Christopher Barrett" userId="201349466_tp_box_2" providerId="OAuth2" clId="{606DBCED-B4E0-4CEF-B81C-D51192CA348A}" dt="2026-06-12T21:32:13.155" v="7581" actId="1076"/>
          <ac:picMkLst>
            <pc:docMk/>
            <pc:sldMk cId="3061828115" sldId="401"/>
            <ac:picMk id="5" creationId="{E2741DFE-81CE-7F3E-F0E1-0D657776778D}"/>
          </ac:picMkLst>
        </pc:picChg>
      </pc:sldChg>
      <pc:sldChg chg="delSp modSp add mod addAnim delAnim modAnim">
        <pc:chgData name="Christopher Barrett" userId="201349466_tp_box_2" providerId="OAuth2" clId="{606DBCED-B4E0-4CEF-B81C-D51192CA348A}" dt="2026-06-12T21:31:02.292" v="7573" actId="20577"/>
        <pc:sldMkLst>
          <pc:docMk/>
          <pc:sldMk cId="1590772997" sldId="402"/>
        </pc:sldMkLst>
        <pc:spChg chg="mod">
          <ac:chgData name="Christopher Barrett" userId="201349466_tp_box_2" providerId="OAuth2" clId="{606DBCED-B4E0-4CEF-B81C-D51192CA348A}" dt="2026-06-12T21:31:02.292" v="7573" actId="20577"/>
          <ac:spMkLst>
            <pc:docMk/>
            <pc:sldMk cId="1590772997" sldId="402"/>
            <ac:spMk id="9" creationId="{471AE738-3269-81FA-FE85-2B56DE40EC60}"/>
          </ac:spMkLst>
        </pc:spChg>
        <pc:picChg chg="mod modCrop">
          <ac:chgData name="Christopher Barrett" userId="201349466_tp_box_2" providerId="OAuth2" clId="{606DBCED-B4E0-4CEF-B81C-D51192CA348A}" dt="2026-06-12T19:24:08.856" v="5053" actId="1076"/>
          <ac:picMkLst>
            <pc:docMk/>
            <pc:sldMk cId="1590772997" sldId="402"/>
            <ac:picMk id="4" creationId="{37359C0F-B36B-4D12-7654-C85A2C0E3EE9}"/>
          </ac:picMkLst>
        </pc:picChg>
        <pc:picChg chg="del">
          <ac:chgData name="Christopher Barrett" userId="201349466_tp_box_2" providerId="OAuth2" clId="{606DBCED-B4E0-4CEF-B81C-D51192CA348A}" dt="2026-06-12T18:55:54.105" v="4632" actId="478"/>
          <ac:picMkLst>
            <pc:docMk/>
            <pc:sldMk cId="1590772997" sldId="402"/>
            <ac:picMk id="10" creationId="{6A5B62D5-C592-849C-B704-6327AD84786C}"/>
          </ac:picMkLst>
        </pc:picChg>
      </pc:sldChg>
      <pc:sldChg chg="modSp add mod modAnim">
        <pc:chgData name="Christopher Barrett" userId="201349466_tp_box_2" providerId="OAuth2" clId="{606DBCED-B4E0-4CEF-B81C-D51192CA348A}" dt="2026-06-12T21:31:50.085" v="7580"/>
        <pc:sldMkLst>
          <pc:docMk/>
          <pc:sldMk cId="1020628957" sldId="403"/>
        </pc:sldMkLst>
        <pc:spChg chg="mod">
          <ac:chgData name="Christopher Barrett" userId="201349466_tp_box_2" providerId="OAuth2" clId="{606DBCED-B4E0-4CEF-B81C-D51192CA348A}" dt="2026-06-12T21:31:34.994" v="7579" actId="20577"/>
          <ac:spMkLst>
            <pc:docMk/>
            <pc:sldMk cId="1020628957" sldId="403"/>
            <ac:spMk id="9" creationId="{E114B038-1117-18B0-BEB9-9B1017D2A7FE}"/>
          </ac:spMkLst>
        </pc:spChg>
        <pc:spChg chg="mod">
          <ac:chgData name="Christopher Barrett" userId="201349466_tp_box_2" providerId="OAuth2" clId="{606DBCED-B4E0-4CEF-B81C-D51192CA348A}" dt="2026-06-12T20:59:07.285" v="6135" actId="114"/>
          <ac:spMkLst>
            <pc:docMk/>
            <pc:sldMk cId="1020628957" sldId="403"/>
            <ac:spMk id="12" creationId="{3D1CAFCC-69E1-AFC4-81D3-F078C0F90C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C17A48-D010-4B40-AE19-2B0C870EC395}" type="datetimeFigureOut">
              <a:rPr lang="en-US"/>
              <a:pPr>
                <a:defRPr/>
              </a:pPr>
              <a:t>6/12/2026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3135D7-3DA5-4D8A-9165-4852192112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53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2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FF3B2-2346-E38E-F72A-D374AC93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B5C1CD68-C6AF-564F-CB11-FAEA24FA00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6EE424AC-0DEA-4706-ABA3-661D55BA31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49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4B903-4E43-20D0-8473-57382D854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007D591C-FD46-727A-7957-AD8A43D7B0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256EF8AE-47A0-E92B-AADD-0848044535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65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541E5-FF3D-411E-6B2A-620325359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15598DFB-A2ED-F8D4-00C1-9CDA4A8EEB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C2C4EC58-8F84-0711-5F96-55EA549AAE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35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62F64-C809-AF61-7D41-E09C8E58C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396D59D-9015-43C6-7B2C-61EC89C6FB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1D1256E1-FFE7-8385-21A9-8799442BD9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48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67A4A-65C4-7F01-527D-27CB366D0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07A5246-41A2-1035-1B72-99EF611564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EE7ED5C9-29B1-2079-DD6C-B86A659444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78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22017-EA4B-4C4D-8520-EBAFE7CD5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A805196B-2D1D-DB40-F045-84B8D2D2D9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5EA84D72-02D7-12FE-2862-AAEC473690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DD1D0-A5CE-694A-C118-A8198D175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24C3F13C-284B-6FE3-E2FB-FDB0B34ACE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E8DC5C6D-6CD5-106C-1658-F1B5EA7FD7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2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951F8-E28D-4EDC-9B34-CA0E9A319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ADACD79B-C4BE-4480-B3EA-5C4C6E9840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C3DF7CCF-2221-7298-8186-E13409DA62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46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8FB3E-CB39-4B2C-D7B1-F78C93F77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58216847-59F0-E758-B985-D391BE57A1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A7E8AF46-F48A-9314-60D7-DA2C4998AD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0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5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FC670-5F92-82B6-FC6C-05CC2FFE7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4BEAB073-A803-2178-CEF4-44EAF8BF6D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146A5B9-B06D-A11B-F887-1FA5B16A9E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7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74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49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0D0E3-FB9B-12EF-40B6-080F8E7C4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A78AEB1-FBDA-351F-3906-5A171A17CA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1E174945-9C3F-A65C-8B0F-8A71665AB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3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B181-3069-4377-B4D6-77150BF4D133}" type="datetimeFigureOut">
              <a:rPr lang="en-US"/>
              <a:pPr>
                <a:defRPr/>
              </a:pPr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EB63-0872-4BBA-B416-8E74F348A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35F4-6851-45EF-B127-D3FDDE2C70E7}" type="datetimeFigureOut">
              <a:rPr lang="en-US"/>
              <a:pPr>
                <a:defRPr/>
              </a:pPr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FDFFB-AFF8-4811-A49A-E8AD5395D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25CD-C514-4F86-97DD-E7FF43D84A91}" type="datetimeFigureOut">
              <a:rPr lang="en-US"/>
              <a:pPr>
                <a:defRPr/>
              </a:pPr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1869-A094-4AFC-B47C-F57053FFB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1C26C-499B-4E5D-915C-A89566355E58}" type="datetimeFigureOut">
              <a:rPr lang="en-US"/>
              <a:pPr>
                <a:defRPr/>
              </a:pPr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EC6C-2FCD-4AAB-8538-C2696EDF8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B5DE-6954-452F-9D78-460249942938}" type="datetimeFigureOut">
              <a:rPr lang="en-US"/>
              <a:pPr>
                <a:defRPr/>
              </a:pPr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3452-3287-4B83-8290-DCC3DCA2D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2A66-3B6A-4915-8CEC-D9F3057EF57D}" type="datetimeFigureOut">
              <a:rPr lang="en-US"/>
              <a:pPr>
                <a:defRPr/>
              </a:pPr>
              <a:t>6/12/2026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70B3-10C8-4ACC-BF02-6BC285557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20DDD-5AFB-4F8D-8304-B32DB4C50DCF}" type="datetimeFigureOut">
              <a:rPr lang="en-US"/>
              <a:pPr>
                <a:defRPr/>
              </a:pPr>
              <a:t>6/12/2026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4DD5-3849-4605-9509-E29A8500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CAB90-CF3C-40E6-AE90-3A13C8602B01}" type="datetimeFigureOut">
              <a:rPr lang="en-US"/>
              <a:pPr>
                <a:defRPr/>
              </a:pPr>
              <a:t>6/12/2026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6B76-1AA2-47C6-9CB5-1019B110A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FF05-B77F-455B-B7D0-24B883D54827}" type="datetimeFigureOut">
              <a:rPr lang="en-US"/>
              <a:pPr>
                <a:defRPr/>
              </a:pPr>
              <a:t>6/12/2026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EF57-D3AE-41C9-A436-06CD84C6C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BF87-5D63-4AAC-B26E-2E89BFD847D5}" type="datetimeFigureOut">
              <a:rPr lang="en-US"/>
              <a:pPr>
                <a:defRPr/>
              </a:pPr>
              <a:t>6/12/2026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3A01F-9136-41FB-8FA2-4E2EE416A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74D08-4E79-4142-BD72-E62C05F81B36}" type="datetimeFigureOut">
              <a:rPr lang="en-US"/>
              <a:pPr>
                <a:defRPr/>
              </a:pPr>
              <a:t>6/12/2026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25D8-19B6-4EC4-9A9E-D97AA52FE2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E4593F-F91C-4AA3-9ADE-D1A032C30316}" type="datetimeFigureOut">
              <a:rPr lang="en-US"/>
              <a:pPr>
                <a:defRPr/>
              </a:pPr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E1B14A-CDB6-46BA-9A56-9C82B2090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3.png"/><Relationship Id="rId9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2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9.emf"/><Relationship Id="rId5" Type="http://schemas.openxmlformats.org/officeDocument/2006/relationships/image" Target="../media/image24.jpeg"/><Relationship Id="rId10" Type="http://schemas.openxmlformats.org/officeDocument/2006/relationships/image" Target="../media/image28.emf"/><Relationship Id="rId4" Type="http://schemas.openxmlformats.org/officeDocument/2006/relationships/image" Target="../media/image23.png"/><Relationship Id="rId9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031BE3-E2EE-678C-D636-0F3B980F7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D3C621-D069-4098-A153-DAAEC0E3E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Assessing the Societal Impacts of Intervention Portfolios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55D2C6-409C-C76F-8B42-E25676E285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2620"/>
            <a:ext cx="2439828" cy="8737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214812-2297-B41F-CA57-5521CA3B0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37" y="4876800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Prof. Chris Barrett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Cornell University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Mastercard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Foundation PANA Seminar Series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June 15, 2026</a:t>
            </a:r>
          </a:p>
        </p:txBody>
      </p:sp>
    </p:spTree>
    <p:extLst>
      <p:ext uri="{BB962C8B-B14F-4D97-AF65-F5344CB8AC3E}">
        <p14:creationId xmlns:p14="http://schemas.microsoft.com/office/powerpoint/2010/main" val="1782478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4FCEE-6657-65B5-EB4E-45FBAD0B0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9957499-FFC0-9D6E-A224-3CD73A06FBD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9620B-72B8-EE80-8370-ECD80C34BC2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D00B5A-037C-53B4-BF29-F266C01CDFDE}"/>
              </a:ext>
            </a:extLst>
          </p:cNvPr>
          <p:cNvSpPr/>
          <p:nvPr/>
        </p:nvSpPr>
        <p:spPr>
          <a:xfrm>
            <a:off x="187090" y="11592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E94292-35E6-02D1-1FB2-FFE0BEED95C2}"/>
              </a:ext>
            </a:extLst>
          </p:cNvPr>
          <p:cNvGrpSpPr/>
          <p:nvPr/>
        </p:nvGrpSpPr>
        <p:grpSpPr>
          <a:xfrm>
            <a:off x="187090" y="121977"/>
            <a:ext cx="8915400" cy="777016"/>
            <a:chOff x="134938" y="137384"/>
            <a:chExt cx="8915400" cy="77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319152-08C8-15DA-32FB-BF573F2F92F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95C506-3D12-7F11-C992-41DEBC7DF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7304CAB-6425-5190-1335-B117529F65A4}"/>
              </a:ext>
            </a:extLst>
          </p:cNvPr>
          <p:cNvSpPr txBox="1"/>
          <p:nvPr/>
        </p:nvSpPr>
        <p:spPr>
          <a:xfrm>
            <a:off x="436068" y="1071408"/>
            <a:ext cx="825073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+mn-lt"/>
              </a:rPr>
              <a:t>Identify </a:t>
            </a:r>
            <a:r>
              <a:rPr lang="en-US" sz="2400" b="1" dirty="0">
                <a:latin typeface="+mn-lt"/>
              </a:rPr>
              <a:t>who are key stakeholders </a:t>
            </a:r>
            <a:r>
              <a:rPr lang="en-US" sz="2400" dirty="0">
                <a:latin typeface="+mn-lt"/>
              </a:rPr>
              <a:t>to make this work? funders, policymakers, beneficiaries, intermediaries. </a:t>
            </a:r>
          </a:p>
          <a:p>
            <a:pPr marL="457200" indent="-457200">
              <a:buAutoNum type="arabicPeriod"/>
            </a:pPr>
            <a:endParaRPr lang="en-US" sz="24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+mn-lt"/>
              </a:rPr>
              <a:t>What are their </a:t>
            </a:r>
            <a:r>
              <a:rPr lang="en-US" sz="2400" b="1" dirty="0">
                <a:latin typeface="+mn-lt"/>
              </a:rPr>
              <a:t>primary/secondary objectives</a:t>
            </a:r>
            <a:r>
              <a:rPr lang="en-US" sz="2400" dirty="0">
                <a:latin typeface="+mn-lt"/>
              </a:rPr>
              <a:t>?</a:t>
            </a:r>
          </a:p>
          <a:p>
            <a:pPr marL="457200" indent="-457200">
              <a:buAutoNum type="arabicPeriod"/>
            </a:pPr>
            <a:endParaRPr lang="en-US" sz="24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latin typeface="+mn-lt"/>
              </a:rPr>
              <a:t>How to measure </a:t>
            </a:r>
            <a:r>
              <a:rPr lang="en-US" sz="2400" dirty="0">
                <a:latin typeface="+mn-lt"/>
              </a:rPr>
              <a:t>progress against </a:t>
            </a:r>
            <a:r>
              <a:rPr lang="en-US" sz="2400" b="1" dirty="0">
                <a:latin typeface="+mn-lt"/>
              </a:rPr>
              <a:t>each</a:t>
            </a:r>
            <a:r>
              <a:rPr lang="en-US" sz="2400" dirty="0">
                <a:latin typeface="+mn-lt"/>
              </a:rPr>
              <a:t> of those objectives? If many, groupwise rank them. Look for tradeoffs/synergies.</a:t>
            </a:r>
          </a:p>
          <a:p>
            <a:pPr marL="457200" indent="-457200">
              <a:buAutoNum type="arabicPeriod"/>
            </a:pPr>
            <a:endParaRPr lang="en-US" sz="24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+mn-lt"/>
              </a:rPr>
              <a:t>Where possible, pose as </a:t>
            </a:r>
            <a:r>
              <a:rPr lang="en-US" sz="2400" b="1" dirty="0">
                <a:latin typeface="+mn-lt"/>
              </a:rPr>
              <a:t>testable hypotheses</a:t>
            </a:r>
            <a:r>
              <a:rPr lang="en-US" sz="2400" dirty="0">
                <a:latin typeface="+mn-lt"/>
              </a:rPr>
              <a:t>.</a:t>
            </a:r>
          </a:p>
          <a:p>
            <a:pPr marL="457200" indent="-457200">
              <a:buAutoNum type="arabicPeriod"/>
            </a:pPr>
            <a:endParaRPr lang="en-US" sz="24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+mn-lt"/>
              </a:rPr>
              <a:t>Do </a:t>
            </a:r>
            <a:r>
              <a:rPr lang="en-US" sz="2400" b="1" dirty="0">
                <a:latin typeface="+mn-lt"/>
              </a:rPr>
              <a:t>before</a:t>
            </a:r>
            <a:r>
              <a:rPr lang="en-US" sz="2400" dirty="0">
                <a:latin typeface="+mn-lt"/>
              </a:rPr>
              <a:t> designing intervention and MEL methods. </a:t>
            </a:r>
          </a:p>
          <a:p>
            <a:pPr marL="457200" indent="-457200">
              <a:buAutoNum type="arabicPeriod"/>
            </a:pPr>
            <a:endParaRPr lang="en-US" sz="24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latin typeface="+mn-lt"/>
              </a:rPr>
              <a:t>Iterate</a:t>
            </a:r>
            <a:r>
              <a:rPr lang="en-US" sz="2400" dirty="0">
                <a:latin typeface="+mn-lt"/>
              </a:rPr>
              <a:t> as new stakeholders emerge.</a:t>
            </a:r>
          </a:p>
          <a:p>
            <a:pPr marL="457200" indent="-457200">
              <a:buAutoNum type="arabicPeriod"/>
            </a:pPr>
            <a:endParaRPr lang="en-US" sz="2400" baseline="30000" dirty="0">
              <a:latin typeface="+mn-lt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E4DE5FAC-AA21-CBBD-B65E-83710AD6C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96708"/>
            <a:ext cx="5256903" cy="4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Pre-specify stakeholder objectives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673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B5D2E-189A-989E-AADE-343161BC3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B7F1165A-735D-AB25-E1E2-2B7A6B90DE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1D71A-BEB0-1B8F-CB0F-064074C5EBE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3BD3F4-D1C2-1006-8FD4-7F2688751FA7}"/>
              </a:ext>
            </a:extLst>
          </p:cNvPr>
          <p:cNvSpPr/>
          <p:nvPr/>
        </p:nvSpPr>
        <p:spPr>
          <a:xfrm>
            <a:off x="187090" y="145256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18E389-44D8-6754-278B-F041EC8C6663}"/>
              </a:ext>
            </a:extLst>
          </p:cNvPr>
          <p:cNvGrpSpPr/>
          <p:nvPr/>
        </p:nvGrpSpPr>
        <p:grpSpPr>
          <a:xfrm>
            <a:off x="187090" y="121977"/>
            <a:ext cx="8915400" cy="777016"/>
            <a:chOff x="134938" y="137384"/>
            <a:chExt cx="8915400" cy="77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6BC926-6179-2414-68E3-6AC5180A4ED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EE68EB-B76A-A3A2-0D13-30E158748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77CCEF1-3D12-76BD-5921-BB3D9D8F49DB}"/>
              </a:ext>
            </a:extLst>
          </p:cNvPr>
          <p:cNvSpPr txBox="1"/>
          <p:nvPr/>
        </p:nvSpPr>
        <p:spPr>
          <a:xfrm>
            <a:off x="457200" y="1066800"/>
            <a:ext cx="8001000" cy="1696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500"/>
              </a:lnSpc>
              <a:buAutoNum type="arabicPeriod"/>
            </a:pPr>
            <a:r>
              <a:rPr lang="en-US" sz="2400" dirty="0">
                <a:latin typeface="+mn-lt"/>
              </a:rPr>
              <a:t>Correlation ≠ causality. </a:t>
            </a:r>
            <a:r>
              <a:rPr lang="en-US" sz="2400" b="1" dirty="0">
                <a:latin typeface="+mn-lt"/>
              </a:rPr>
              <a:t>Design IA to isolate causal effects on the pre-specified objectives</a:t>
            </a:r>
            <a:r>
              <a:rPr lang="en-US" sz="2400" dirty="0">
                <a:latin typeface="+mn-lt"/>
              </a:rPr>
              <a:t>. </a:t>
            </a:r>
          </a:p>
          <a:p>
            <a:pPr marL="457200" indent="-457200">
              <a:lnSpc>
                <a:spcPts val="2500"/>
              </a:lnSpc>
              <a:buAutoNum type="arabicPeriod"/>
            </a:pPr>
            <a:endParaRPr lang="en-US" sz="2400" dirty="0">
              <a:latin typeface="+mn-lt"/>
            </a:endParaRPr>
          </a:p>
          <a:p>
            <a:pPr marL="457200" indent="-457200">
              <a:lnSpc>
                <a:spcPts val="2500"/>
              </a:lnSpc>
              <a:buAutoNum type="arabicPeriod" startAt="2"/>
            </a:pPr>
            <a:r>
              <a:rPr lang="en-US" sz="2400" b="1" dirty="0">
                <a:latin typeface="+mn-lt"/>
              </a:rPr>
              <a:t>Use best feasible/appropriate method</a:t>
            </a:r>
            <a:r>
              <a:rPr lang="en-US" sz="2400" dirty="0">
                <a:latin typeface="+mn-lt"/>
              </a:rPr>
              <a:t>. Sometimes that’s randomization; sometimes it’s not!        </a:t>
            </a:r>
            <a:endParaRPr lang="en-US" sz="2400" baseline="30000" dirty="0">
              <a:latin typeface="+mn-lt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6CE6B334-0249-4CDD-381D-25B8B99FD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96708"/>
            <a:ext cx="5714103" cy="4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Rigorously identify what works (best)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7451BA-395C-30B6-0A36-B9EC4C4A7AC6}"/>
              </a:ext>
            </a:extLst>
          </p:cNvPr>
          <p:cNvGrpSpPr/>
          <p:nvPr/>
        </p:nvGrpSpPr>
        <p:grpSpPr>
          <a:xfrm>
            <a:off x="5901429" y="2524942"/>
            <a:ext cx="2895600" cy="2286000"/>
            <a:chOff x="4820450" y="2841591"/>
            <a:chExt cx="3887054" cy="30890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AD222F-6EFC-E46A-5D80-C085F9B68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0450" y="3418830"/>
              <a:ext cx="3887054" cy="2511851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B692942-4AA0-9FB2-7904-6F715062ECB0}"/>
                </a:ext>
              </a:extLst>
            </p:cNvPr>
            <p:cNvGrpSpPr/>
            <p:nvPr/>
          </p:nvGrpSpPr>
          <p:grpSpPr>
            <a:xfrm>
              <a:off x="4820450" y="2841591"/>
              <a:ext cx="3886200" cy="659002"/>
              <a:chOff x="2057400" y="2554871"/>
              <a:chExt cx="6286500" cy="121067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B8CAFD4-BB17-38B8-8190-30661F0105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7400" y="2924175"/>
                <a:ext cx="6286500" cy="84137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8F5CA11-8E5F-4A7D-1141-543158622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5231" y="2554871"/>
                <a:ext cx="6010974" cy="352724"/>
              </a:xfrm>
              <a:prstGeom prst="rect">
                <a:avLst/>
              </a:prstGeom>
            </p:spPr>
          </p:pic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DBC9937-A26A-2C15-3E11-E7587A5A5E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4848" y="4768263"/>
            <a:ext cx="3204345" cy="19389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A1698A4-4ACF-9077-1040-DA8C231BCB8F}"/>
              </a:ext>
            </a:extLst>
          </p:cNvPr>
          <p:cNvSpPr txBox="1"/>
          <p:nvPr/>
        </p:nvSpPr>
        <p:spPr>
          <a:xfrm>
            <a:off x="483767" y="3136880"/>
            <a:ext cx="4948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Lots of experimental (RCT, randomized encouragement), quasi-experimental (discontinuity, synthetic control, selection, IV) and other methods. 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Some are easier/harder in different context, but none intrinsically superior in scientific terms. Key is ‘conditional independence’.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EDF7E-4FD3-096C-4EAE-49E7A1AE2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134BA625-79A4-BF04-965C-C32CF73A0BC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EE88D-2431-AF6C-14BB-3B71CBAE367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060F16-C07A-D683-C386-87E1E37C9BF8}"/>
              </a:ext>
            </a:extLst>
          </p:cNvPr>
          <p:cNvSpPr/>
          <p:nvPr/>
        </p:nvSpPr>
        <p:spPr>
          <a:xfrm>
            <a:off x="187090" y="145256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47726D-C211-79A7-86AE-D95031FDFDF1}"/>
              </a:ext>
            </a:extLst>
          </p:cNvPr>
          <p:cNvGrpSpPr/>
          <p:nvPr/>
        </p:nvGrpSpPr>
        <p:grpSpPr>
          <a:xfrm>
            <a:off x="187090" y="121977"/>
            <a:ext cx="8915400" cy="777016"/>
            <a:chOff x="134938" y="137384"/>
            <a:chExt cx="8915400" cy="77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2D4EEC-A64F-18B1-9BD1-780FE537CB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96B652-48E9-37A2-15BF-803E73DE1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A588E52-BA40-6875-4FAD-9A522F5E9D46}"/>
              </a:ext>
            </a:extLst>
          </p:cNvPr>
          <p:cNvSpPr txBox="1"/>
          <p:nvPr/>
        </p:nvSpPr>
        <p:spPr>
          <a:xfrm>
            <a:off x="457200" y="10668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en-US" sz="2400" dirty="0">
                <a:latin typeface="+mn-lt"/>
              </a:rPr>
              <a:t>Will do something. So </a:t>
            </a:r>
            <a:r>
              <a:rPr lang="en-US" sz="2400" b="1" dirty="0">
                <a:latin typeface="+mn-lt"/>
              </a:rPr>
              <a:t>test what works best, not just what works!</a:t>
            </a:r>
            <a:r>
              <a:rPr lang="en-US" sz="2400" dirty="0">
                <a:latin typeface="+mn-lt"/>
              </a:rPr>
              <a:t> Thus A/B testing not just zero nulls. Especially in benefit/cost terms. Portfolios work very well for this.  </a:t>
            </a:r>
          </a:p>
          <a:p>
            <a:r>
              <a:rPr lang="en-US" sz="2400" dirty="0">
                <a:latin typeface="+mn-lt"/>
              </a:rPr>
              <a:t>       (IBLI vs. cash transfers)</a:t>
            </a:r>
          </a:p>
          <a:p>
            <a:pPr marL="457200" indent="-457200">
              <a:buAutoNum type="arabicPeriod" startAt="3"/>
            </a:pPr>
            <a:endParaRPr lang="en-US" sz="2400" dirty="0">
              <a:latin typeface="+mn-lt"/>
            </a:endParaRPr>
          </a:p>
          <a:p>
            <a:pPr marL="457200" indent="-457200">
              <a:buAutoNum type="arabicPeriod" startAt="4"/>
            </a:pPr>
            <a:r>
              <a:rPr lang="en-US" sz="2400" b="1" dirty="0">
                <a:latin typeface="+mn-lt"/>
              </a:rPr>
              <a:t>Anticipate heterogeneous effects </a:t>
            </a:r>
            <a:r>
              <a:rPr lang="en-US" sz="2400" dirty="0">
                <a:latin typeface="+mn-lt"/>
              </a:rPr>
              <a:t>and design MEL to identify how impacts vary by condition/subpopulation.</a:t>
            </a:r>
          </a:p>
          <a:p>
            <a:pPr marL="457200" indent="-457200">
              <a:buAutoNum type="arabicPeriod" startAt="4"/>
            </a:pPr>
            <a:endParaRPr lang="en-US" sz="2400" dirty="0">
              <a:latin typeface="+mn-lt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+mn-lt"/>
              </a:rPr>
              <a:t>Ensure capability to </a:t>
            </a:r>
            <a:r>
              <a:rPr lang="en-US" sz="2400" b="1" dirty="0">
                <a:latin typeface="+mn-lt"/>
              </a:rPr>
              <a:t>follow up and test longer-run impacts</a:t>
            </a:r>
            <a:r>
              <a:rPr lang="en-US" sz="2400" dirty="0">
                <a:latin typeface="+mn-lt"/>
              </a:rPr>
              <a:t>.  </a:t>
            </a:r>
          </a:p>
          <a:p>
            <a:r>
              <a:rPr lang="en-US" sz="2400" dirty="0">
                <a:latin typeface="+mn-lt"/>
              </a:rPr>
              <a:t>       Effects may not last; people, markets, institutions adjust. </a:t>
            </a:r>
          </a:p>
          <a:p>
            <a:pPr marL="457200" indent="-457200">
              <a:buAutoNum type="arabicPeriod" startAt="3"/>
            </a:pPr>
            <a:endParaRPr lang="en-US" sz="2400" dirty="0">
              <a:latin typeface="+mn-lt"/>
            </a:endParaRPr>
          </a:p>
          <a:p>
            <a:pPr marL="457200" indent="-457200">
              <a:buAutoNum type="arabicPeriod" startAt="3"/>
            </a:pPr>
            <a:endParaRPr lang="en-US" sz="2400" dirty="0">
              <a:latin typeface="+mn-lt"/>
            </a:endParaRPr>
          </a:p>
          <a:p>
            <a:pPr marL="457200" indent="-457200">
              <a:buAutoNum type="arabicPeriod" startAt="3"/>
            </a:pPr>
            <a:endParaRPr lang="en-US" sz="2400" dirty="0">
              <a:latin typeface="+mn-lt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66BF047A-8BC9-87AD-4705-A912DDA1E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96708"/>
            <a:ext cx="5714103" cy="4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Rigorously identify what works (best)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D98E3C-B346-AA58-EA3B-F94DB77AA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252" y="4896689"/>
            <a:ext cx="4605075" cy="178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2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8B419-3935-84FD-A720-904C36219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5397C27-F377-53EF-DF2F-7F71EF7492E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247AFB-D4AE-4F23-6640-6E64E12DE44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5669C1-1B74-2628-E90A-46CD05780A0C}"/>
              </a:ext>
            </a:extLst>
          </p:cNvPr>
          <p:cNvSpPr/>
          <p:nvPr/>
        </p:nvSpPr>
        <p:spPr>
          <a:xfrm>
            <a:off x="187090" y="145256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FDACF7-6DEB-ABD7-4A68-41B88A5F6AB4}"/>
              </a:ext>
            </a:extLst>
          </p:cNvPr>
          <p:cNvGrpSpPr/>
          <p:nvPr/>
        </p:nvGrpSpPr>
        <p:grpSpPr>
          <a:xfrm>
            <a:off x="187090" y="121977"/>
            <a:ext cx="8915400" cy="777016"/>
            <a:chOff x="134938" y="137384"/>
            <a:chExt cx="8915400" cy="77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F61E36-D756-A6BD-693A-84DD55FE487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CBC4CB-8026-E5E5-C206-C7D1F0968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71AE738-3269-81FA-FE85-2B56DE40EC60}"/>
              </a:ext>
            </a:extLst>
          </p:cNvPr>
          <p:cNvSpPr txBox="1"/>
          <p:nvPr/>
        </p:nvSpPr>
        <p:spPr>
          <a:xfrm>
            <a:off x="381000" y="1202551"/>
            <a:ext cx="8001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6. </a:t>
            </a:r>
            <a:r>
              <a:rPr lang="en-US" sz="2400" b="1" dirty="0">
                <a:latin typeface="+mn-lt"/>
              </a:rPr>
              <a:t>Monitor for unintended consequences. </a:t>
            </a:r>
            <a:r>
              <a:rPr lang="en-US" sz="2400" dirty="0">
                <a:latin typeface="+mn-lt"/>
              </a:rPr>
              <a:t>IBLI examples: agent overselling, rangelands degradation. 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7. </a:t>
            </a:r>
            <a:r>
              <a:rPr lang="en-US" sz="2400" b="1" dirty="0">
                <a:latin typeface="+mn-lt"/>
              </a:rPr>
              <a:t>Track all parts of the innovation bundle. </a:t>
            </a:r>
            <a:r>
              <a:rPr lang="en-US" sz="2400" dirty="0">
                <a:latin typeface="+mn-lt"/>
              </a:rPr>
              <a:t>For IBLI, </a:t>
            </a:r>
          </a:p>
          <a:p>
            <a:r>
              <a:rPr lang="en-US" sz="2400" dirty="0">
                <a:latin typeface="+mn-lt"/>
              </a:rPr>
              <a:t>extension design, agent incentives. Senegal design. 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8. </a:t>
            </a:r>
            <a:r>
              <a:rPr lang="en-US" sz="2400" b="1" dirty="0">
                <a:latin typeface="+mn-lt"/>
              </a:rPr>
              <a:t>Qual-quant integration </a:t>
            </a:r>
            <a:r>
              <a:rPr lang="en-US" sz="2400" dirty="0">
                <a:latin typeface="+mn-lt"/>
              </a:rPr>
              <a:t>to explain the data and to </a:t>
            </a:r>
          </a:p>
          <a:p>
            <a:r>
              <a:rPr lang="en-US" sz="2400" dirty="0">
                <a:latin typeface="+mn-lt"/>
              </a:rPr>
              <a:t>tell the story.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9. </a:t>
            </a:r>
            <a:r>
              <a:rPr lang="en-US" sz="2400" b="1" dirty="0">
                <a:latin typeface="+mn-lt"/>
              </a:rPr>
              <a:t>Replication to synthesize evidence.</a:t>
            </a:r>
          </a:p>
          <a:p>
            <a:r>
              <a:rPr lang="en-US" sz="2400" dirty="0">
                <a:latin typeface="+mn-lt"/>
              </a:rPr>
              <a:t>Ex: LRP Learning Alliance impacts due to aggregation. Pooled data from 9 countries, 5 agencies, rigorous controls, clear hypotheses underpinned future policymaking/programming. </a:t>
            </a: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pPr marL="457200" indent="-457200">
              <a:buAutoNum type="arabicPeriod" startAt="3"/>
            </a:pPr>
            <a:endParaRPr lang="en-US" sz="2400" dirty="0">
              <a:latin typeface="+mn-lt"/>
            </a:endParaRPr>
          </a:p>
          <a:p>
            <a:pPr marL="457200" indent="-457200">
              <a:buAutoNum type="arabicPeriod" startAt="3"/>
            </a:pPr>
            <a:endParaRPr lang="en-US" sz="2400" dirty="0">
              <a:latin typeface="+mn-lt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A4A49C1E-3B12-6F02-6659-A34EC1166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96708"/>
            <a:ext cx="5714103" cy="4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Rigorously identify what works (best)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59C0F-B36B-4D12-7654-C85A2C0E3E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500" t="7175"/>
          <a:stretch>
            <a:fillRect/>
          </a:stretch>
        </p:blipFill>
        <p:spPr>
          <a:xfrm>
            <a:off x="7044193" y="1905000"/>
            <a:ext cx="1946510" cy="26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7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3D1F9-CF88-A04F-ADB0-42D5D840D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10B3FEFC-86C5-CAF5-C74C-FF5C3819B67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11DE1-6527-0437-819F-3F4A8EECBC7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4184A-D8B2-99F3-611E-F4A87E20FD8C}"/>
              </a:ext>
            </a:extLst>
          </p:cNvPr>
          <p:cNvSpPr/>
          <p:nvPr/>
        </p:nvSpPr>
        <p:spPr>
          <a:xfrm>
            <a:off x="187090" y="11592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1D9616-A1AB-23D2-59B2-A2191DA53B42}"/>
              </a:ext>
            </a:extLst>
          </p:cNvPr>
          <p:cNvGrpSpPr/>
          <p:nvPr/>
        </p:nvGrpSpPr>
        <p:grpSpPr>
          <a:xfrm>
            <a:off x="187090" y="121977"/>
            <a:ext cx="8915400" cy="777016"/>
            <a:chOff x="134938" y="137384"/>
            <a:chExt cx="8915400" cy="77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A92087-3B7C-E68C-ECFF-8924C31774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C9760B-C682-D9B3-BDF5-09617BDAD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6CAD22F-BD03-FA4E-85EE-3BA853B86778}"/>
              </a:ext>
            </a:extLst>
          </p:cNvPr>
          <p:cNvSpPr txBox="1"/>
          <p:nvPr/>
        </p:nvSpPr>
        <p:spPr>
          <a:xfrm>
            <a:off x="514350" y="1070044"/>
            <a:ext cx="8115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Researcher-led trials can establish small-scale efficacy. But neither scalable nor sustainable. Must know </a:t>
            </a:r>
            <a:r>
              <a:rPr lang="en-US" sz="2400" b="1" dirty="0">
                <a:latin typeface="+mn-lt"/>
              </a:rPr>
              <a:t>effectiveness</a:t>
            </a:r>
            <a:r>
              <a:rPr lang="en-US" sz="2400" dirty="0">
                <a:latin typeface="+mn-lt"/>
              </a:rPr>
              <a:t> in less controlled conditions. Plus, need local partners to sustain financially and institutionally.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Key: </a:t>
            </a:r>
            <a:r>
              <a:rPr lang="en-US" sz="2400" b="1" dirty="0">
                <a:latin typeface="+mn-lt"/>
              </a:rPr>
              <a:t>Need local partners buy in from the outset</a:t>
            </a:r>
            <a:r>
              <a:rPr lang="en-US" sz="2400" dirty="0">
                <a:latin typeface="+mn-lt"/>
              </a:rPr>
              <a:t>, in MEL design, interpreting findings, adaptation to changing contexts.</a:t>
            </a:r>
          </a:p>
          <a:p>
            <a:pPr marL="457200" indent="-457200">
              <a:buAutoNum type="arabicPeriod"/>
            </a:pPr>
            <a:endParaRPr lang="en-US" sz="24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+mn-lt"/>
              </a:rPr>
              <a:t>IBLI: local partners; adapt to differing context in Ethiopia; adjust payout timing/purpose.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+mn-lt"/>
              </a:rPr>
              <a:t>NDMA: drive how to integrate ML forecasts into operations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+mn-lt"/>
              </a:rPr>
              <a:t>Schisto</a:t>
            </a:r>
            <a:r>
              <a:rPr lang="en-US" sz="2400" dirty="0">
                <a:latin typeface="+mn-lt"/>
              </a:rPr>
              <a:t>: local partners work to identify how to induce </a:t>
            </a:r>
            <a:r>
              <a:rPr lang="en-US" sz="2400" i="1" dirty="0" err="1">
                <a:latin typeface="+mn-lt"/>
              </a:rPr>
              <a:t>cerato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removal, rice-fish co-culture.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6297F17A-A03B-4638-95A9-FD3BD2A89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68707"/>
            <a:ext cx="4418703" cy="74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Plan for scaling, adapting and sustaining gains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572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19458-9DBA-C963-D542-4D9D7DB7E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D2B673F8-380C-83F2-3E22-A03C54BC52C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62FA5-F776-B933-E656-C2005F5A048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D16E6F-55D0-5EFC-33A1-E3476C6E10B8}"/>
              </a:ext>
            </a:extLst>
          </p:cNvPr>
          <p:cNvSpPr/>
          <p:nvPr/>
        </p:nvSpPr>
        <p:spPr>
          <a:xfrm>
            <a:off x="187090" y="11592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7F20D3-5C0C-97EA-8808-3B3943DE143B}"/>
              </a:ext>
            </a:extLst>
          </p:cNvPr>
          <p:cNvGrpSpPr/>
          <p:nvPr/>
        </p:nvGrpSpPr>
        <p:grpSpPr>
          <a:xfrm>
            <a:off x="187090" y="121977"/>
            <a:ext cx="8915400" cy="777016"/>
            <a:chOff x="134938" y="137384"/>
            <a:chExt cx="8915400" cy="77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E2A1A1-A42F-9D04-2FAB-8109D05B77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53C69E-1003-8C6A-D417-F71869FEA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114B038-1117-18B0-BEB9-9B1017D2A7FE}"/>
              </a:ext>
            </a:extLst>
          </p:cNvPr>
          <p:cNvSpPr txBox="1"/>
          <p:nvPr/>
        </p:nvSpPr>
        <p:spPr>
          <a:xfrm>
            <a:off x="457200" y="1399847"/>
            <a:ext cx="8001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1. Commit to </a:t>
            </a:r>
            <a:r>
              <a:rPr lang="en-US" sz="2400" b="1" dirty="0">
                <a:latin typeface="+mn-lt"/>
              </a:rPr>
              <a:t>FAIR (Findable, </a:t>
            </a:r>
            <a:r>
              <a:rPr lang="en-US" sz="2400" b="1" dirty="0" err="1">
                <a:latin typeface="+mn-lt"/>
              </a:rPr>
              <a:t>Accesible</a:t>
            </a:r>
            <a:r>
              <a:rPr lang="en-US" sz="2400" b="1" dirty="0">
                <a:latin typeface="+mn-lt"/>
              </a:rPr>
              <a:t>, Interoperable, Reusable) data principles</a:t>
            </a:r>
            <a:r>
              <a:rPr lang="en-US" sz="2400" dirty="0">
                <a:latin typeface="+mn-lt"/>
              </a:rPr>
              <a:t>. Enables others to tap data and ask/ answer new, important questions. Analytical multiplier!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2. </a:t>
            </a:r>
            <a:r>
              <a:rPr lang="en-US" sz="2400" b="1" dirty="0">
                <a:latin typeface="+mn-lt"/>
              </a:rPr>
              <a:t>Third-party, honest broker for aggregation/synthesis. </a:t>
            </a:r>
            <a:r>
              <a:rPr lang="en-US" sz="2400" dirty="0">
                <a:latin typeface="+mn-lt"/>
              </a:rPr>
              <a:t>Emphasize pre-competitive benefits to grantees. 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3. </a:t>
            </a:r>
            <a:r>
              <a:rPr lang="en-US" sz="2400" b="1" dirty="0">
                <a:latin typeface="+mn-lt"/>
              </a:rPr>
              <a:t>Cultivate new technical and leadership talent</a:t>
            </a:r>
            <a:r>
              <a:rPr lang="en-US" sz="2400" dirty="0">
                <a:latin typeface="+mn-lt"/>
              </a:rPr>
              <a:t>. Succession planning from the outset.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4. </a:t>
            </a:r>
            <a:r>
              <a:rPr lang="en-US" sz="2400" b="1" dirty="0">
                <a:latin typeface="+mn-lt"/>
              </a:rPr>
              <a:t>Foster a culture that embraces failures and challenges. </a:t>
            </a:r>
            <a:r>
              <a:rPr lang="en-US" sz="2400" dirty="0">
                <a:latin typeface="+mn-lt"/>
              </a:rPr>
              <a:t>Null results and obstacles are valuable! </a:t>
            </a:r>
          </a:p>
          <a:p>
            <a:r>
              <a:rPr lang="en-US" sz="2400" baseline="30000" dirty="0">
                <a:latin typeface="+mn-lt"/>
              </a:rPr>
              <a:t> 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D1CAFCC-69E1-AFC4-81D3-F078C0F9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399" y="296708"/>
            <a:ext cx="3123303" cy="4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Cross-cutting issues</a:t>
            </a:r>
          </a:p>
        </p:txBody>
      </p:sp>
    </p:spTree>
    <p:extLst>
      <p:ext uri="{BB962C8B-B14F-4D97-AF65-F5344CB8AC3E}">
        <p14:creationId xmlns:p14="http://schemas.microsoft.com/office/powerpoint/2010/main" val="10206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692D7-4E02-BCCD-4A3B-D73B9B91D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2F6B520A-5DB4-9E95-E40E-BDC2C842F43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EC510-3CF7-718A-EC6A-D86014C68CF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6AFE11-3E61-4BFC-B575-C3F866BD0415}"/>
              </a:ext>
            </a:extLst>
          </p:cNvPr>
          <p:cNvSpPr/>
          <p:nvPr/>
        </p:nvSpPr>
        <p:spPr>
          <a:xfrm>
            <a:off x="187090" y="11592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061B25-1687-531C-AA74-026D40EB3136}"/>
              </a:ext>
            </a:extLst>
          </p:cNvPr>
          <p:cNvGrpSpPr/>
          <p:nvPr/>
        </p:nvGrpSpPr>
        <p:grpSpPr>
          <a:xfrm>
            <a:off x="187090" y="121977"/>
            <a:ext cx="8915400" cy="777016"/>
            <a:chOff x="134938" y="137384"/>
            <a:chExt cx="8915400" cy="77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A6A52B-B3EF-20E5-5C5F-37F1D527688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1518C3-0F1B-D8C4-9B5E-CE23272A6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12" name="TextBox 10">
            <a:extLst>
              <a:ext uri="{FF2B5EF4-FFF2-40B4-BE49-F238E27FC236}">
                <a16:creationId xmlns:a16="http://schemas.microsoft.com/office/drawing/2014/main" id="{6DE41A8B-2C14-9E06-F0ED-B859E52B6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296708"/>
            <a:ext cx="3047103" cy="4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How can we help?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D5740F-CAEF-F1FA-669D-65F8BAABB3F6}"/>
              </a:ext>
            </a:extLst>
          </p:cNvPr>
          <p:cNvSpPr txBox="1"/>
          <p:nvPr/>
        </p:nvSpPr>
        <p:spPr>
          <a:xfrm>
            <a:off x="571500" y="1184743"/>
            <a:ext cx="8001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Tackling big challenges requires a commitment to learn. </a:t>
            </a:r>
          </a:p>
          <a:p>
            <a:r>
              <a:rPr lang="en-US" sz="2400" dirty="0">
                <a:latin typeface="+mn-lt"/>
              </a:rPr>
              <a:t>- What do stakeholders want/need?</a:t>
            </a:r>
          </a:p>
          <a:p>
            <a:r>
              <a:rPr lang="en-US" sz="2400" dirty="0">
                <a:latin typeface="+mn-lt"/>
              </a:rPr>
              <a:t>- What works best under what conditions?</a:t>
            </a:r>
          </a:p>
          <a:p>
            <a:r>
              <a:rPr lang="en-US" sz="2400" dirty="0">
                <a:latin typeface="+mn-lt"/>
              </a:rPr>
              <a:t>- How to scale, adapt and sustain?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Cornell/CIDER and our community of STARS Fellows can help. </a:t>
            </a:r>
          </a:p>
          <a:p>
            <a:endParaRPr lang="en-US" sz="2400" dirty="0">
              <a:latin typeface="+mn-lt"/>
            </a:endParaRPr>
          </a:p>
          <a:p>
            <a:endParaRPr lang="en-US" sz="2800" b="1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Thank you for your time, </a:t>
            </a:r>
          </a:p>
          <a:p>
            <a:r>
              <a:rPr lang="en-US" sz="2800" b="1" dirty="0">
                <a:latin typeface="+mn-lt"/>
              </a:rPr>
              <a:t>attention and efforts!</a:t>
            </a:r>
          </a:p>
          <a:p>
            <a:endParaRPr lang="en-US" sz="2400" baseline="300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41DFE-81CE-7F3E-F0E1-0D6577767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645" y="3615178"/>
            <a:ext cx="4343850" cy="28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2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090" y="11592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27A599-ECFC-CE13-90EE-DB05CF485C56}"/>
              </a:ext>
            </a:extLst>
          </p:cNvPr>
          <p:cNvGrpSpPr/>
          <p:nvPr/>
        </p:nvGrpSpPr>
        <p:grpSpPr>
          <a:xfrm>
            <a:off x="187090" y="121977"/>
            <a:ext cx="8915400" cy="777016"/>
            <a:chOff x="134938" y="137384"/>
            <a:chExt cx="8915400" cy="77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96E285-BB05-6B32-2807-74A26D2E8B1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A5124E-3FA1-A6F5-228B-1B3FD1392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DEE153E-31B9-24EF-86C7-C8BC294323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000" t="5000" r="19168" b="5000"/>
          <a:stretch>
            <a:fillRect/>
          </a:stretch>
        </p:blipFill>
        <p:spPr>
          <a:xfrm>
            <a:off x="5286375" y="1885950"/>
            <a:ext cx="3476625" cy="342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6665D1-FCE4-48A7-54A7-820491206930}"/>
              </a:ext>
            </a:extLst>
          </p:cNvPr>
          <p:cNvSpPr txBox="1"/>
          <p:nvPr/>
        </p:nvSpPr>
        <p:spPr>
          <a:xfrm>
            <a:off x="457200" y="1900702"/>
            <a:ext cx="48291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Society faces many challenges.</a:t>
            </a: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r>
              <a:rPr lang="en-US" sz="2400" dirty="0" err="1">
                <a:latin typeface="+mn-lt"/>
              </a:rPr>
              <a:t>Many</a:t>
            </a:r>
            <a:r>
              <a:rPr lang="en-US" sz="2400" baseline="30000" dirty="0" err="1">
                <a:latin typeface="+mn-lt"/>
              </a:rPr>
              <a:t>many</a:t>
            </a:r>
            <a:r>
              <a:rPr lang="en-US" sz="2400" baseline="300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candidate solutions exist. </a:t>
            </a: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How can impact-oriented groups make, scale, and sustain advances on the challenges they tackle?</a:t>
            </a: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baseline="30000" dirty="0">
              <a:latin typeface="+mn-lt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BF76198B-2606-A14F-9370-D8F0A562F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567" y="296708"/>
            <a:ext cx="4114136" cy="4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Why impact assessment?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132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AD563-3240-E391-639F-6E18FCB61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91DE4A71-8A9B-97EA-D5B0-129CBCCCFA0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99CD9-876E-D670-1134-5D7D8AF6397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5D845E-35F8-DBFE-9E03-EA710A58C8DE}"/>
              </a:ext>
            </a:extLst>
          </p:cNvPr>
          <p:cNvSpPr/>
          <p:nvPr/>
        </p:nvSpPr>
        <p:spPr>
          <a:xfrm>
            <a:off x="187090" y="11592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FB1DB1-3858-2474-9E07-594E74054B47}"/>
              </a:ext>
            </a:extLst>
          </p:cNvPr>
          <p:cNvGrpSpPr/>
          <p:nvPr/>
        </p:nvGrpSpPr>
        <p:grpSpPr>
          <a:xfrm>
            <a:off x="187090" y="121977"/>
            <a:ext cx="8915400" cy="777016"/>
            <a:chOff x="134938" y="137384"/>
            <a:chExt cx="8915400" cy="77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CC28B3-83D2-DF74-12D6-D2DF02E22E0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88B8A5-DCEE-5EEE-892C-1C58267E0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B842EE8-C5D4-5230-C9D4-DF121EB84499}"/>
              </a:ext>
            </a:extLst>
          </p:cNvPr>
          <p:cNvSpPr txBox="1"/>
          <p:nvPr/>
        </p:nvSpPr>
        <p:spPr>
          <a:xfrm>
            <a:off x="457200" y="1399847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Lessons from my &gt;30 years doing this… 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From the outset:</a:t>
            </a:r>
          </a:p>
          <a:p>
            <a:endParaRPr lang="en-US" sz="24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+mn-lt"/>
              </a:rPr>
              <a:t>Pre-specify and (groupwise) rank stakeholder objectives</a:t>
            </a:r>
          </a:p>
          <a:p>
            <a:pPr marL="457200" indent="-457200">
              <a:buAutoNum type="arabicPeriod"/>
            </a:pPr>
            <a:endParaRPr lang="en-US" sz="24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+mn-lt"/>
              </a:rPr>
              <a:t>Rigorously identify what works (best)</a:t>
            </a:r>
          </a:p>
          <a:p>
            <a:pPr marL="457200" indent="-457200">
              <a:buAutoNum type="arabicPeriod"/>
            </a:pPr>
            <a:endParaRPr lang="en-US" sz="24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+mn-lt"/>
              </a:rPr>
              <a:t>Plan for scaling, adapting and sustaining gains </a:t>
            </a:r>
          </a:p>
          <a:p>
            <a:pPr marL="457200" indent="-457200">
              <a:buAutoNum type="arabicPeriod"/>
            </a:pPr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Illustrate with 4 major research projects in rural Africa.</a:t>
            </a:r>
            <a:endParaRPr lang="en-US" sz="2400" baseline="30000" dirty="0">
              <a:latin typeface="+mn-lt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981703DF-34DE-17B5-F7B9-22DED0859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567" y="296708"/>
            <a:ext cx="4114136" cy="4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Why impact assessment?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633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CE60E-5F11-DDD0-6A4B-B9C833C1E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E5B9E115-D9D5-E5B1-285E-FAE43DEF5B9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66436-AA83-C70D-8E0C-EC5EB19E22A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FC6DA4-AC2B-2269-E32A-916B28E210AE}"/>
              </a:ext>
            </a:extLst>
          </p:cNvPr>
          <p:cNvSpPr/>
          <p:nvPr/>
        </p:nvSpPr>
        <p:spPr>
          <a:xfrm>
            <a:off x="187090" y="11592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9163F062-9BCF-0483-3E67-A7BB9D8C6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152075"/>
            <a:ext cx="6413525" cy="23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buFont typeface="Arial" charset="0"/>
              <a:buNone/>
            </a:pPr>
            <a:r>
              <a:rPr lang="en-US" sz="2400" dirty="0">
                <a:latin typeface="Calibri" pitchFamily="34" charset="0"/>
              </a:rPr>
              <a:t>Marginalized populations are defined not only by the depth and prevalence of poverty and other ills but equally by deprivations’ persistence. Uninsured risk exposure is a key cause. </a:t>
            </a: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</p:txBody>
      </p:sp>
      <p:pic>
        <p:nvPicPr>
          <p:cNvPr id="5" name="Picture 4" descr="A picture containing text, outdoor, ground, person&#10;&#10;Description automatically generated">
            <a:extLst>
              <a:ext uri="{FF2B5EF4-FFF2-40B4-BE49-F238E27FC236}">
                <a16:creationId xmlns:a16="http://schemas.microsoft.com/office/drawing/2014/main" id="{8EC6DF54-2534-AC43-45D2-1A7229002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9" y="946260"/>
            <a:ext cx="2327510" cy="3492630"/>
          </a:xfrm>
          <a:prstGeom prst="rect">
            <a:avLst/>
          </a:prstGeom>
        </p:spPr>
      </p:pic>
      <p:pic>
        <p:nvPicPr>
          <p:cNvPr id="1026" name="Picture 2" descr="One Illness Away: Why People Become Poor and How They Escape Poverty:  Krishna, Anirudh: 9780199584512: Amazon.com: Books">
            <a:extLst>
              <a:ext uri="{FF2B5EF4-FFF2-40B4-BE49-F238E27FC236}">
                <a16:creationId xmlns:a16="http://schemas.microsoft.com/office/drawing/2014/main" id="{C9BDF05C-B15D-FE12-D26A-06125B57E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34483"/>
            <a:ext cx="2125676" cy="319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501137E-C72C-304B-CADB-C630841AB89D}"/>
              </a:ext>
            </a:extLst>
          </p:cNvPr>
          <p:cNvGrpSpPr/>
          <p:nvPr/>
        </p:nvGrpSpPr>
        <p:grpSpPr>
          <a:xfrm>
            <a:off x="187090" y="121977"/>
            <a:ext cx="8915400" cy="777016"/>
            <a:chOff x="134938" y="137384"/>
            <a:chExt cx="8915400" cy="77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1D2C5E-C5D4-9546-C74B-1366C06379B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F99B89-FD9F-19B9-15C1-D10A842D2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ED8F8D-DA25-1D7A-EC68-9F4C4F9BF7C9}"/>
              </a:ext>
            </a:extLst>
          </p:cNvPr>
          <p:cNvGrpSpPr/>
          <p:nvPr/>
        </p:nvGrpSpPr>
        <p:grpSpPr>
          <a:xfrm>
            <a:off x="3015231" y="3389046"/>
            <a:ext cx="3424136" cy="800910"/>
            <a:chOff x="2062264" y="2720454"/>
            <a:chExt cx="5019472" cy="12046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A09348D-3024-7373-3960-841F34427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62264" y="2932889"/>
              <a:ext cx="5019472" cy="99222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13D6E21-0770-2999-7714-B6A873FEF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62264" y="2720454"/>
              <a:ext cx="2519876" cy="235289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2B45364-BCDE-5B41-25A3-A2AF05776E36}"/>
              </a:ext>
            </a:extLst>
          </p:cNvPr>
          <p:cNvSpPr txBox="1"/>
          <p:nvPr/>
        </p:nvSpPr>
        <p:spPr>
          <a:xfrm>
            <a:off x="187090" y="4953000"/>
            <a:ext cx="66709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en-US" sz="2400" b="1" dirty="0">
                <a:solidFill>
                  <a:srgbClr val="B31B1B"/>
                </a:solidFill>
                <a:latin typeface="Calibri" pitchFamily="34" charset="0"/>
              </a:rPr>
              <a:t>The possibility of risk-based poverty traps puts a premium on risk reduction and risk transfer tools.</a:t>
            </a:r>
          </a:p>
          <a:p>
            <a:pPr>
              <a:buFont typeface="Arial" charset="0"/>
              <a:buNone/>
            </a:pPr>
            <a:r>
              <a:rPr lang="en-US" sz="2400" b="1" dirty="0">
                <a:solidFill>
                  <a:srgbClr val="B31B1B"/>
                </a:solidFill>
                <a:latin typeface="Calibri" pitchFamily="34" charset="0"/>
              </a:rPr>
              <a:t>4 projects tackling risk-based poverty traps illustrate key impact assessment issues.</a:t>
            </a:r>
          </a:p>
          <a:p>
            <a:endParaRPr lang="en-US" dirty="0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C657FE0A-9A0C-D9B1-C72C-B93217704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354" y="154240"/>
            <a:ext cx="4114136" cy="74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My obsession: </a:t>
            </a:r>
          </a:p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Risk-based poverty traps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382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85599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`</a:t>
            </a: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2438400" y="1034884"/>
            <a:ext cx="6369428" cy="86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r>
              <a:rPr lang="en-US" sz="2400" dirty="0">
                <a:latin typeface="Calibri" pitchFamily="34" charset="0"/>
              </a:rPr>
              <a:t>A massive, valuable resource, inefficiently and ineffectively used, cynically manipulated.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20 yrs’ work on evidence-based food aid reform. Directly test mythical claims – food aid causes dependency, ruins markets and hurts LIC farmers, helps HIC farmers, etc. – to push policy towards flexibility to fit response to context. </a:t>
            </a: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CA73EA-2A69-EF3F-79FC-616FDF47E317}"/>
              </a:ext>
            </a:extLst>
          </p:cNvPr>
          <p:cNvGrpSpPr/>
          <p:nvPr/>
        </p:nvGrpSpPr>
        <p:grpSpPr>
          <a:xfrm>
            <a:off x="95250" y="152400"/>
            <a:ext cx="8915400" cy="777016"/>
            <a:chOff x="134938" y="137384"/>
            <a:chExt cx="8915400" cy="7770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282F5D2-5EFB-71CA-9897-1CC7987BD7F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644A56-76A2-188C-74B8-37A83C489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6478899" y="296637"/>
            <a:ext cx="2513936" cy="4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Fixing food aid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C60ED0-7093-F5A3-DAE3-BC8835B0A6AF}"/>
              </a:ext>
            </a:extLst>
          </p:cNvPr>
          <p:cNvSpPr txBox="1"/>
          <p:nvPr/>
        </p:nvSpPr>
        <p:spPr>
          <a:xfrm>
            <a:off x="169936" y="4038600"/>
            <a:ext cx="348766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LRP Learning Alliance (6 NGOs + Cornell) tested key policy hypotheses, studying what worked/ scaled across a portfolio of countries/interventions. Had big policy impacts. 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4AC561-0D06-C522-4824-0F2B49EC4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70" y="1039266"/>
            <a:ext cx="2246930" cy="29055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5D4CCB-106F-A56F-36F6-E6BB4FCBB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441" y="3837212"/>
            <a:ext cx="1969622" cy="284553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3BA6710-96E4-3DB9-1E62-2E2DE73A7015}"/>
              </a:ext>
            </a:extLst>
          </p:cNvPr>
          <p:cNvGrpSpPr/>
          <p:nvPr/>
        </p:nvGrpSpPr>
        <p:grpSpPr>
          <a:xfrm>
            <a:off x="3718917" y="4349310"/>
            <a:ext cx="3101568" cy="1491022"/>
            <a:chOff x="3807093" y="3510436"/>
            <a:chExt cx="3101568" cy="14910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CDD99D-1ACB-09A0-000E-0A4C939C6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07093" y="3510436"/>
              <a:ext cx="2952074" cy="149102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F8B2A2A-C58E-AFB1-5C3C-8CC6CA81D235}"/>
                </a:ext>
              </a:extLst>
            </p:cNvPr>
            <p:cNvSpPr txBox="1"/>
            <p:nvPr/>
          </p:nvSpPr>
          <p:spPr>
            <a:xfrm>
              <a:off x="5795988" y="3830053"/>
              <a:ext cx="111267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</a:rPr>
                <a:t>Mean Δ: 13.4 weeks (59%)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BC5CE5-DDEC-CB24-A20F-AB93C56D5BC2}"/>
              </a:ext>
            </a:extLst>
          </p:cNvPr>
          <p:cNvGrpSpPr/>
          <p:nvPr/>
        </p:nvGrpSpPr>
        <p:grpSpPr>
          <a:xfrm>
            <a:off x="3394141" y="5966710"/>
            <a:ext cx="3487663" cy="632666"/>
            <a:chOff x="3467103" y="4168792"/>
            <a:chExt cx="3487663" cy="6326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70A811-28D9-E1F7-9F13-E980B59E4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40784" y="4168792"/>
              <a:ext cx="1821517" cy="22960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89FEDDB-757D-F805-6523-0864480C3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67103" y="4398395"/>
              <a:ext cx="3487663" cy="403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85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157EF-5C34-A702-8719-DE6FEC558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ED79CEF2-6BF9-C66A-2286-F662EA78A37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4622B-68A6-9B29-E953-9990CEDA3EB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51AD62-822C-A246-A936-61BF72CD568C}"/>
              </a:ext>
            </a:extLst>
          </p:cNvPr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2926C463-7ECF-ACF1-1024-281F70095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222" y="1039267"/>
            <a:ext cx="6369428" cy="86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r>
              <a:rPr lang="en-US" sz="2400" dirty="0">
                <a:latin typeface="Calibri" pitchFamily="34" charset="0"/>
              </a:rPr>
              <a:t>Poverty traps in Kenya/Ethiopia rangelands due to </a:t>
            </a:r>
            <a:r>
              <a:rPr lang="en-US" sz="2400" b="1" dirty="0">
                <a:latin typeface="Calibri" pitchFamily="34" charset="0"/>
              </a:rPr>
              <a:t>catastrophic herd loss risk from major droughts.</a:t>
            </a:r>
            <a:r>
              <a:rPr lang="en-US" sz="2400" dirty="0">
                <a:latin typeface="Calibri" pitchFamily="34" charset="0"/>
              </a:rPr>
              <a:t> </a:t>
            </a: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FFDBB6-ACB0-030D-4A28-9912C5CD40F5}"/>
              </a:ext>
            </a:extLst>
          </p:cNvPr>
          <p:cNvGrpSpPr/>
          <p:nvPr/>
        </p:nvGrpSpPr>
        <p:grpSpPr>
          <a:xfrm>
            <a:off x="95250" y="152400"/>
            <a:ext cx="8915400" cy="777016"/>
            <a:chOff x="134938" y="137384"/>
            <a:chExt cx="8915400" cy="7770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A22E3A-B36C-47EC-5489-4E81605A9CB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95DA7E-A7B8-BDF9-3B4A-179048A31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E55B0F6-0D75-A5DF-AB29-C989E1EFF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648" y="2232369"/>
            <a:ext cx="2172828" cy="3271313"/>
          </a:xfrm>
          <a:prstGeom prst="rect">
            <a:avLst/>
          </a:prstGeom>
        </p:spPr>
      </p:pic>
      <p:sp>
        <p:nvSpPr>
          <p:cNvPr id="18438" name="Rectangle 3">
            <a:extLst>
              <a:ext uri="{FF2B5EF4-FFF2-40B4-BE49-F238E27FC236}">
                <a16:creationId xmlns:a16="http://schemas.microsoft.com/office/drawing/2014/main" id="{A7E9AD21-CAE0-7BA6-C367-50075446E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56" y="5525633"/>
            <a:ext cx="8751320" cy="115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r>
              <a:rPr lang="en-US" sz="2400" dirty="0">
                <a:latin typeface="Calibri" pitchFamily="34" charset="0"/>
              </a:rPr>
              <a:t>Very favorable impacts across multiple metrics and time scales (immediate to 10-year), with policy impacts across Africa. Now in 4 countries, &gt;5 </a:t>
            </a:r>
            <a:r>
              <a:rPr lang="en-US" sz="2400" dirty="0" err="1">
                <a:latin typeface="Calibri" pitchFamily="34" charset="0"/>
              </a:rPr>
              <a:t>mn</a:t>
            </a:r>
            <a:r>
              <a:rPr lang="en-US" sz="2400" dirty="0">
                <a:latin typeface="Calibri" pitchFamily="34" charset="0"/>
              </a:rPr>
              <a:t> insured pastoralists, plus gov’t sovereign risk. </a:t>
            </a:r>
          </a:p>
          <a:p>
            <a:pPr>
              <a:buFont typeface="Arial" charset="0"/>
              <a:buNone/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16389" name="TextBox 10">
            <a:extLst>
              <a:ext uri="{FF2B5EF4-FFF2-40B4-BE49-F238E27FC236}">
                <a16:creationId xmlns:a16="http://schemas.microsoft.com/office/drawing/2014/main" id="{0996EA6A-DAD3-C205-0F27-F670A6399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33887"/>
            <a:ext cx="3885536" cy="74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Risk transfer among east African pastoralists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3E9E62-F14B-C622-9CA9-6636EA6B1F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8890" r="14779" b="6665"/>
          <a:stretch/>
        </p:blipFill>
        <p:spPr>
          <a:xfrm>
            <a:off x="186156" y="1024680"/>
            <a:ext cx="2446517" cy="34432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B7997D-C284-9BC4-D598-A05D5B12A6C5}"/>
              </a:ext>
            </a:extLst>
          </p:cNvPr>
          <p:cNvSpPr txBox="1"/>
          <p:nvPr/>
        </p:nvSpPr>
        <p:spPr>
          <a:xfrm>
            <a:off x="2693258" y="2227467"/>
            <a:ext cx="40002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So Cornell + partners designed and launched </a:t>
            </a:r>
            <a:r>
              <a:rPr lang="en-US" sz="2400" b="1" dirty="0">
                <a:latin typeface="Calibri" pitchFamily="34" charset="0"/>
              </a:rPr>
              <a:t>index-based livestock insurance </a:t>
            </a:r>
            <a:r>
              <a:rPr lang="en-US" sz="2400" dirty="0">
                <a:latin typeface="Calibri" pitchFamily="34" charset="0"/>
              </a:rPr>
              <a:t>(</a:t>
            </a:r>
            <a:r>
              <a:rPr lang="en-US" sz="2400" b="1" dirty="0">
                <a:latin typeface="Calibri" pitchFamily="34" charset="0"/>
              </a:rPr>
              <a:t>IBLI</a:t>
            </a:r>
            <a:r>
              <a:rPr lang="en-US" sz="2400" dirty="0">
                <a:latin typeface="Calibri" pitchFamily="34" charset="0"/>
              </a:rPr>
              <a:t>) in 2010. Early use of satellite remote sensing to price risk to transfer African drought risk into global capital markets.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6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3350" y="81805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4" descr="BoranWoman&amp;Child@DiribGombo">
            <a:extLst>
              <a:ext uri="{FF2B5EF4-FFF2-40B4-BE49-F238E27FC236}">
                <a16:creationId xmlns:a16="http://schemas.microsoft.com/office/drawing/2014/main" id="{7DC54AED-E1C0-416C-BF01-75A17C582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61486"/>
            <a:ext cx="2451050" cy="326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EE9C3C-4B96-1D0C-1281-ACDB12B9D0F4}"/>
              </a:ext>
            </a:extLst>
          </p:cNvPr>
          <p:cNvSpPr txBox="1"/>
          <p:nvPr/>
        </p:nvSpPr>
        <p:spPr>
          <a:xfrm>
            <a:off x="304800" y="969977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Develop early warning/targeting tools to enable low-cost, fast, high-impact response to shocks.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Child GAM forecasting in Kenya w/NDMA: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CCD36-70C7-F947-5C43-E33FD5AC5D33}"/>
              </a:ext>
            </a:extLst>
          </p:cNvPr>
          <p:cNvSpPr txBox="1"/>
          <p:nvPr/>
        </p:nvSpPr>
        <p:spPr>
          <a:xfrm>
            <a:off x="304801" y="4461065"/>
            <a:ext cx="5078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NDMA pilot uses forecasts to trigger anticipatory mobile money transfers to mothers based on forecast triggers. ~$42/month reduces GAM prevalence ~9pp (vs. ~13 pp. synthetic control)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0E1C4D-6D22-0586-1CC0-D8DA07AD72F8}"/>
              </a:ext>
            </a:extLst>
          </p:cNvPr>
          <p:cNvGrpSpPr/>
          <p:nvPr/>
        </p:nvGrpSpPr>
        <p:grpSpPr>
          <a:xfrm>
            <a:off x="133350" y="70782"/>
            <a:ext cx="8915400" cy="777016"/>
            <a:chOff x="134938" y="137384"/>
            <a:chExt cx="8915400" cy="7770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60CF34-3AA4-5360-C136-E6C8EE0B03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FFF374-706C-8E4E-2337-C20FFEF45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13" name="TextBox 10">
            <a:extLst>
              <a:ext uri="{FF2B5EF4-FFF2-40B4-BE49-F238E27FC236}">
                <a16:creationId xmlns:a16="http://schemas.microsoft.com/office/drawing/2014/main" id="{175AA4EE-93D9-FDE5-1117-797F1BE5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464" y="152940"/>
            <a:ext cx="3885536" cy="74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Anticipatory transfers to avert child malnutrition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7B0547-CCA4-AEFC-C29E-D33F1B0CB101}"/>
              </a:ext>
            </a:extLst>
          </p:cNvPr>
          <p:cNvGrpSpPr/>
          <p:nvPr/>
        </p:nvGrpSpPr>
        <p:grpSpPr>
          <a:xfrm>
            <a:off x="418298" y="2586949"/>
            <a:ext cx="5868202" cy="762531"/>
            <a:chOff x="0" y="2709823"/>
            <a:chExt cx="9144000" cy="129786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7310F68-9F06-7789-C585-CEC40BB84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50311"/>
              <a:ext cx="9144000" cy="115737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10DDD19-5E31-842B-89CC-CB99A0AF2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709823"/>
              <a:ext cx="1815830" cy="17572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9FA7DF-8BEE-4A9A-3C49-5EF86374B6D6}"/>
              </a:ext>
            </a:extLst>
          </p:cNvPr>
          <p:cNvGrpSpPr/>
          <p:nvPr/>
        </p:nvGrpSpPr>
        <p:grpSpPr>
          <a:xfrm>
            <a:off x="390136" y="3405265"/>
            <a:ext cx="5078126" cy="842112"/>
            <a:chOff x="560674" y="3529571"/>
            <a:chExt cx="4760676" cy="7415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F2612C-B51E-A1B8-7EED-3DB7EBC2B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39142"/>
            <a:stretch>
              <a:fillRect/>
            </a:stretch>
          </p:blipFill>
          <p:spPr>
            <a:xfrm>
              <a:off x="560674" y="3667361"/>
              <a:ext cx="4760676" cy="6037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6FA9E49-7DA2-7AAD-621F-EACF842EB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9765" y="3529571"/>
              <a:ext cx="1857983" cy="174186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9473DF9-8AC9-7AFE-C197-7C6A8533B9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0" y="4399310"/>
            <a:ext cx="3666816" cy="22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5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770" y="105872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449837" y="2931716"/>
            <a:ext cx="8704076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+mn-lt"/>
              </a:rPr>
              <a:t>Multi-pronged approach:</a:t>
            </a:r>
            <a:endParaRPr lang="en-US" sz="2400" i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E8EC3EA-D798-4509-8C4A-C22E593B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FBD560-6C06-0860-1BD1-E93C5AA2A3CD}"/>
              </a:ext>
            </a:extLst>
          </p:cNvPr>
          <p:cNvGrpSpPr/>
          <p:nvPr/>
        </p:nvGrpSpPr>
        <p:grpSpPr>
          <a:xfrm>
            <a:off x="4955132" y="2768157"/>
            <a:ext cx="3990614" cy="768432"/>
            <a:chOff x="1597452" y="2926903"/>
            <a:chExt cx="6232097" cy="10245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735B0A-EB90-72C8-CBF5-482F46797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344" t="33380" b="8133"/>
            <a:stretch>
              <a:fillRect/>
            </a:stretch>
          </p:blipFill>
          <p:spPr>
            <a:xfrm>
              <a:off x="1597452" y="3221623"/>
              <a:ext cx="6232097" cy="72978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A35618-405D-C298-1887-FBA6C5A80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1705" y="2926903"/>
              <a:ext cx="2039144" cy="27806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44E67E0-5C78-48D0-8F0E-5371FE3FC7A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4" b="2096"/>
          <a:stretch/>
        </p:blipFill>
        <p:spPr>
          <a:xfrm>
            <a:off x="4987813" y="3570623"/>
            <a:ext cx="3762912" cy="2018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988E52-D93C-AF94-0B9B-D5A68233EB7E}"/>
              </a:ext>
            </a:extLst>
          </p:cNvPr>
          <p:cNvSpPr txBox="1"/>
          <p:nvPr/>
        </p:nvSpPr>
        <p:spPr>
          <a:xfrm>
            <a:off x="422601" y="3369805"/>
            <a:ext cx="4532051" cy="105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 Clear water access points of snails’ preferred habitat,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Cerato.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compost, livestock feed.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BB2E74-EFAE-4B64-9BF7-27F70FC14534}"/>
              </a:ext>
            </a:extLst>
          </p:cNvPr>
          <p:cNvGrpSpPr/>
          <p:nvPr/>
        </p:nvGrpSpPr>
        <p:grpSpPr>
          <a:xfrm>
            <a:off x="95250" y="76200"/>
            <a:ext cx="8915400" cy="777016"/>
            <a:chOff x="134938" y="137384"/>
            <a:chExt cx="8915400" cy="7770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9078C6-9253-8AE2-75FF-E89D760F17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E9900AE-6B77-F491-4DEE-5AE760502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FB80AC4-CE35-E9BD-A13A-5F30118B5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52400"/>
            <a:ext cx="3885536" cy="74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Reducing infectious disease risk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CD41F6-E97A-0900-0ECF-D0E4B1A2A8B9}"/>
              </a:ext>
            </a:extLst>
          </p:cNvPr>
          <p:cNvSpPr txBox="1"/>
          <p:nvPr/>
        </p:nvSpPr>
        <p:spPr>
          <a:xfrm>
            <a:off x="393275" y="4681038"/>
            <a:ext cx="4438059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>
                <a:latin typeface="+mn-lt"/>
              </a:rPr>
              <a:t>(2) Rice-fish co-culture to reduce snails and boost crop productivity. 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A1B5F0-C5EC-BF73-515C-096AAB46CF8B}"/>
              </a:ext>
            </a:extLst>
          </p:cNvPr>
          <p:cNvGrpSpPr/>
          <p:nvPr/>
        </p:nvGrpSpPr>
        <p:grpSpPr>
          <a:xfrm>
            <a:off x="5007023" y="5602999"/>
            <a:ext cx="3990614" cy="1055865"/>
            <a:chOff x="4943565" y="4094441"/>
            <a:chExt cx="3990614" cy="105586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2A46078-F004-D7CD-18D9-6D5CB32E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3529"/>
            <a:stretch>
              <a:fillRect/>
            </a:stretch>
          </p:blipFill>
          <p:spPr>
            <a:xfrm>
              <a:off x="4943565" y="4374694"/>
              <a:ext cx="3990614" cy="77561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D92D809-D2B1-9E8D-F716-CE1F37DF9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" t="1" r="2086" b="-12346"/>
            <a:stretch>
              <a:fillRect/>
            </a:stretch>
          </p:blipFill>
          <p:spPr>
            <a:xfrm>
              <a:off x="4943565" y="4094441"/>
              <a:ext cx="1533436" cy="234593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A11C585-20C6-938A-2903-74D08A32187C}"/>
              </a:ext>
            </a:extLst>
          </p:cNvPr>
          <p:cNvSpPr txBox="1"/>
          <p:nvPr/>
        </p:nvSpPr>
        <p:spPr>
          <a:xfrm>
            <a:off x="393275" y="5697555"/>
            <a:ext cx="4681899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>
                <a:latin typeface="+mn-lt"/>
              </a:rPr>
              <a:t>(3) Livestock vaccines to reduce recontamination, hybridization. 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EDC17C-8429-7A40-1EB7-9AC5C4B223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132" y="954298"/>
            <a:ext cx="3198268" cy="122933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26FCAC8-2727-6E7C-4560-425D471F2483}"/>
              </a:ext>
            </a:extLst>
          </p:cNvPr>
          <p:cNvGrpSpPr/>
          <p:nvPr/>
        </p:nvGrpSpPr>
        <p:grpSpPr>
          <a:xfrm>
            <a:off x="4987813" y="2267376"/>
            <a:ext cx="3957933" cy="468287"/>
            <a:chOff x="685800" y="5676893"/>
            <a:chExt cx="5278550" cy="67142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CBB48CF-F21A-7F46-9F92-555B2FB17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543" r="2433" b="26781"/>
            <a:stretch>
              <a:fillRect/>
            </a:stretch>
          </p:blipFill>
          <p:spPr>
            <a:xfrm>
              <a:off x="685800" y="5906758"/>
              <a:ext cx="5278550" cy="44155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4E37460-88FE-FFCF-5471-1C263484B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7125" y="5676893"/>
              <a:ext cx="2010383" cy="188474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78A9C29-234B-A32C-8487-11ADA8CA344A}"/>
              </a:ext>
            </a:extLst>
          </p:cNvPr>
          <p:cNvSpPr txBox="1"/>
          <p:nvPr/>
        </p:nvSpPr>
        <p:spPr>
          <a:xfrm>
            <a:off x="393275" y="988929"/>
            <a:ext cx="433435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Schistosomiasis/bilharzia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infects &gt;240mn globally. Especially harmful for children/women. MDA usual response, but high reinfection rates.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4" grpId="0"/>
      <p:bldP spid="16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64BB3-6651-1E19-56CF-C72E059CE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ED73DB68-ED22-5152-30F3-5757A06D4D0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7476D-FE7C-0F73-2F33-5B0FC420D64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98D59C-58B6-BBC3-8204-3FBC81B599BB}"/>
              </a:ext>
            </a:extLst>
          </p:cNvPr>
          <p:cNvSpPr/>
          <p:nvPr/>
        </p:nvSpPr>
        <p:spPr>
          <a:xfrm>
            <a:off x="187090" y="11592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8E8191-6FB1-459B-D254-376158581310}"/>
              </a:ext>
            </a:extLst>
          </p:cNvPr>
          <p:cNvGrpSpPr/>
          <p:nvPr/>
        </p:nvGrpSpPr>
        <p:grpSpPr>
          <a:xfrm>
            <a:off x="187090" y="121977"/>
            <a:ext cx="8915400" cy="777016"/>
            <a:chOff x="134938" y="137384"/>
            <a:chExt cx="8915400" cy="77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B95803-6211-1C0E-FE4F-613E5382E15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6B8EF9-5F30-DECE-9DE2-AC646C05A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12" name="TextBox 10">
            <a:extLst>
              <a:ext uri="{FF2B5EF4-FFF2-40B4-BE49-F238E27FC236}">
                <a16:creationId xmlns:a16="http://schemas.microsoft.com/office/drawing/2014/main" id="{A291B2B6-C70C-00F3-6CC6-D921A772D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96708"/>
            <a:ext cx="4418703" cy="4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What lessons learned on IA?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0FFEAC-D80E-AEAF-1B78-7B8734748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527" y="1819947"/>
            <a:ext cx="4384069" cy="394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20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3540</TotalTime>
  <Words>1118</Words>
  <Application>Microsoft Office PowerPoint</Application>
  <PresentationFormat>On-screen Show (4:3)</PresentationFormat>
  <Paragraphs>129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IBLI Performance Paper</dc:title>
  <dc:creator>Pin Chantarat</dc:creator>
  <cp:lastModifiedBy>Chris Barrett</cp:lastModifiedBy>
  <cp:revision>162</cp:revision>
  <dcterms:created xsi:type="dcterms:W3CDTF">2009-03-02T19:09:48Z</dcterms:created>
  <dcterms:modified xsi:type="dcterms:W3CDTF">2026-06-12T21:36:30Z</dcterms:modified>
</cp:coreProperties>
</file>